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5334000" cy="7556500"/>
  <p:notesSz cx="5334000" cy="7556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8" d="100"/>
          <a:sy n="78" d="100"/>
        </p:scale>
        <p:origin x="-2370"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00050" y="2342515"/>
            <a:ext cx="4533900" cy="15868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00100" y="4231640"/>
            <a:ext cx="3733800" cy="18891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750" b="0" i="0">
                <a:solidFill>
                  <a:srgbClr val="023E88"/>
                </a:solidFill>
                <a:latin typeface="Britannic Bold"/>
                <a:cs typeface="Britannic Bold"/>
              </a:defRPr>
            </a:lvl1pPr>
          </a:lstStyle>
          <a:p>
            <a:pPr marL="381000">
              <a:lnSpc>
                <a:spcPts val="790"/>
              </a:lnSpc>
            </a:pPr>
            <a:r>
              <a:rPr spc="10" dirty="0"/>
              <a:t>hendi</a:t>
            </a:r>
            <a:r>
              <a:rPr spc="-70" dirty="0"/>
              <a:t> </a:t>
            </a:r>
            <a:r>
              <a:rPr spc="5" dirty="0"/>
              <a:t>centar</a:t>
            </a:r>
          </a:p>
          <a:p>
            <a:pPr marL="12700">
              <a:lnSpc>
                <a:spcPts val="710"/>
              </a:lnSpc>
            </a:pPr>
            <a:r>
              <a:rPr sz="650" spc="40" dirty="0"/>
              <a:t>KOLOSEUM </a:t>
            </a:r>
            <a:r>
              <a:rPr sz="650" dirty="0"/>
              <a:t>-</a:t>
            </a:r>
            <a:r>
              <a:rPr sz="650" spc="-75" dirty="0"/>
              <a:t> </a:t>
            </a:r>
            <a:r>
              <a:rPr sz="650" spc="45" dirty="0"/>
              <a:t>BEOGRAD</a:t>
            </a:r>
            <a:endParaRPr sz="65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6/27/2017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3651" y="86550"/>
            <a:ext cx="5220595" cy="7380093"/>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2209495" y="6895680"/>
            <a:ext cx="343014" cy="128181"/>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2419804" y="6895680"/>
            <a:ext cx="34851" cy="3765"/>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2215210" y="6795668"/>
            <a:ext cx="167721" cy="106817"/>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00265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rgbClr val="00265A"/>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750" b="0" i="0">
                <a:solidFill>
                  <a:srgbClr val="023E88"/>
                </a:solidFill>
                <a:latin typeface="Britannic Bold"/>
                <a:cs typeface="Britannic Bold"/>
              </a:defRPr>
            </a:lvl1pPr>
          </a:lstStyle>
          <a:p>
            <a:pPr marL="381000">
              <a:lnSpc>
                <a:spcPts val="790"/>
              </a:lnSpc>
            </a:pPr>
            <a:r>
              <a:rPr spc="10" dirty="0"/>
              <a:t>hendi</a:t>
            </a:r>
            <a:r>
              <a:rPr spc="-70" dirty="0"/>
              <a:t> </a:t>
            </a:r>
            <a:r>
              <a:rPr spc="5" dirty="0"/>
              <a:t>centar</a:t>
            </a:r>
          </a:p>
          <a:p>
            <a:pPr marL="12700">
              <a:lnSpc>
                <a:spcPts val="710"/>
              </a:lnSpc>
            </a:pPr>
            <a:r>
              <a:rPr sz="650" spc="40" dirty="0"/>
              <a:t>KOLOSEUM </a:t>
            </a:r>
            <a:r>
              <a:rPr sz="650" dirty="0"/>
              <a:t>-</a:t>
            </a:r>
            <a:r>
              <a:rPr sz="650" spc="-75" dirty="0"/>
              <a:t> </a:t>
            </a:r>
            <a:r>
              <a:rPr sz="650" spc="45" dirty="0"/>
              <a:t>BEOGRAD</a:t>
            </a:r>
            <a:endParaRPr sz="65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6/27/2017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265A"/>
                </a:solidFill>
                <a:latin typeface="Calibri"/>
                <a:cs typeface="Calibri"/>
              </a:defRPr>
            </a:lvl1pPr>
          </a:lstStyle>
          <a:p>
            <a:endParaRPr/>
          </a:p>
        </p:txBody>
      </p:sp>
      <p:sp>
        <p:nvSpPr>
          <p:cNvPr id="3" name="Holder 3"/>
          <p:cNvSpPr>
            <a:spLocks noGrp="1"/>
          </p:cNvSpPr>
          <p:nvPr>
            <p:ph sz="half" idx="2"/>
          </p:nvPr>
        </p:nvSpPr>
        <p:spPr>
          <a:xfrm>
            <a:off x="266700" y="1737995"/>
            <a:ext cx="2320290" cy="498729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747010" y="1737995"/>
            <a:ext cx="2320290" cy="498729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50" b="0" i="0">
                <a:solidFill>
                  <a:srgbClr val="023E88"/>
                </a:solidFill>
                <a:latin typeface="Britannic Bold"/>
                <a:cs typeface="Britannic Bold"/>
              </a:defRPr>
            </a:lvl1pPr>
          </a:lstStyle>
          <a:p>
            <a:pPr marL="381000">
              <a:lnSpc>
                <a:spcPts val="790"/>
              </a:lnSpc>
            </a:pPr>
            <a:r>
              <a:rPr spc="10" dirty="0"/>
              <a:t>hendi</a:t>
            </a:r>
            <a:r>
              <a:rPr spc="-70" dirty="0"/>
              <a:t> </a:t>
            </a:r>
            <a:r>
              <a:rPr spc="5" dirty="0"/>
              <a:t>centar</a:t>
            </a:r>
          </a:p>
          <a:p>
            <a:pPr marL="12700">
              <a:lnSpc>
                <a:spcPts val="710"/>
              </a:lnSpc>
            </a:pPr>
            <a:r>
              <a:rPr sz="650" spc="40" dirty="0"/>
              <a:t>KOLOSEUM </a:t>
            </a:r>
            <a:r>
              <a:rPr sz="650" dirty="0"/>
              <a:t>-</a:t>
            </a:r>
            <a:r>
              <a:rPr sz="650" spc="-75" dirty="0"/>
              <a:t> </a:t>
            </a:r>
            <a:r>
              <a:rPr sz="650" spc="45" dirty="0"/>
              <a:t>BEOGRAD</a:t>
            </a:r>
            <a:endParaRPr sz="65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6/27/2017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265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750" b="0" i="0">
                <a:solidFill>
                  <a:srgbClr val="023E88"/>
                </a:solidFill>
                <a:latin typeface="Britannic Bold"/>
                <a:cs typeface="Britannic Bold"/>
              </a:defRPr>
            </a:lvl1pPr>
          </a:lstStyle>
          <a:p>
            <a:pPr marL="381000">
              <a:lnSpc>
                <a:spcPts val="790"/>
              </a:lnSpc>
            </a:pPr>
            <a:r>
              <a:rPr spc="10" dirty="0"/>
              <a:t>hendi</a:t>
            </a:r>
            <a:r>
              <a:rPr spc="-70" dirty="0"/>
              <a:t> </a:t>
            </a:r>
            <a:r>
              <a:rPr spc="5" dirty="0"/>
              <a:t>centar</a:t>
            </a:r>
          </a:p>
          <a:p>
            <a:pPr marL="12700">
              <a:lnSpc>
                <a:spcPts val="710"/>
              </a:lnSpc>
            </a:pPr>
            <a:r>
              <a:rPr sz="650" spc="40" dirty="0"/>
              <a:t>KOLOSEUM </a:t>
            </a:r>
            <a:r>
              <a:rPr sz="650" dirty="0"/>
              <a:t>-</a:t>
            </a:r>
            <a:r>
              <a:rPr sz="650" spc="-75" dirty="0"/>
              <a:t> </a:t>
            </a:r>
            <a:r>
              <a:rPr sz="650" spc="45" dirty="0"/>
              <a:t>BEOGRAD</a:t>
            </a:r>
            <a:endParaRPr sz="65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6/27/2017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3988" y="86550"/>
            <a:ext cx="5219927" cy="7380093"/>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750" b="0" i="0">
                <a:solidFill>
                  <a:srgbClr val="023E88"/>
                </a:solidFill>
                <a:latin typeface="Britannic Bold"/>
                <a:cs typeface="Britannic Bold"/>
              </a:defRPr>
            </a:lvl1pPr>
          </a:lstStyle>
          <a:p>
            <a:pPr marL="381000">
              <a:lnSpc>
                <a:spcPts val="790"/>
              </a:lnSpc>
            </a:pPr>
            <a:r>
              <a:rPr spc="10" dirty="0"/>
              <a:t>hendi</a:t>
            </a:r>
            <a:r>
              <a:rPr spc="-70" dirty="0"/>
              <a:t> </a:t>
            </a:r>
            <a:r>
              <a:rPr spc="5" dirty="0"/>
              <a:t>centar</a:t>
            </a:r>
          </a:p>
          <a:p>
            <a:pPr marL="12700">
              <a:lnSpc>
                <a:spcPts val="710"/>
              </a:lnSpc>
            </a:pPr>
            <a:r>
              <a:rPr sz="650" spc="40" dirty="0"/>
              <a:t>KOLOSEUM </a:t>
            </a:r>
            <a:r>
              <a:rPr sz="650" dirty="0"/>
              <a:t>-</a:t>
            </a:r>
            <a:r>
              <a:rPr sz="650" spc="-75" dirty="0"/>
              <a:t> </a:t>
            </a:r>
            <a:r>
              <a:rPr sz="650" spc="45" dirty="0"/>
              <a:t>BEOGRAD</a:t>
            </a:r>
            <a:endParaRPr sz="65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6/27/2017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3654" y="86550"/>
            <a:ext cx="5220591" cy="738009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81975" y="1616684"/>
            <a:ext cx="4570049" cy="548639"/>
          </a:xfrm>
          <a:prstGeom prst="rect">
            <a:avLst/>
          </a:prstGeom>
        </p:spPr>
        <p:txBody>
          <a:bodyPr wrap="square" lIns="0" tIns="0" rIns="0" bIns="0">
            <a:spAutoFit/>
          </a:bodyPr>
          <a:lstStyle>
            <a:lvl1pPr>
              <a:defRPr sz="3600" b="1" i="0">
                <a:solidFill>
                  <a:srgbClr val="00265A"/>
                </a:solidFill>
                <a:latin typeface="Calibri"/>
                <a:cs typeface="Calibri"/>
              </a:defRPr>
            </a:lvl1pPr>
          </a:lstStyle>
          <a:p>
            <a:endParaRPr/>
          </a:p>
        </p:txBody>
      </p:sp>
      <p:sp>
        <p:nvSpPr>
          <p:cNvPr id="3" name="Holder 3"/>
          <p:cNvSpPr>
            <a:spLocks noGrp="1"/>
          </p:cNvSpPr>
          <p:nvPr>
            <p:ph type="body" idx="1"/>
          </p:nvPr>
        </p:nvSpPr>
        <p:spPr>
          <a:xfrm>
            <a:off x="511520" y="2175832"/>
            <a:ext cx="4310959" cy="4464684"/>
          </a:xfrm>
          <a:prstGeom prst="rect">
            <a:avLst/>
          </a:prstGeom>
        </p:spPr>
        <p:txBody>
          <a:bodyPr wrap="square" lIns="0" tIns="0" rIns="0" bIns="0">
            <a:spAutoFit/>
          </a:bodyPr>
          <a:lstStyle>
            <a:lvl1pPr>
              <a:defRPr sz="2400" b="0" i="0">
                <a:solidFill>
                  <a:srgbClr val="00265A"/>
                </a:solidFill>
                <a:latin typeface="Calibri"/>
                <a:cs typeface="Calibri"/>
              </a:defRPr>
            </a:lvl1pPr>
          </a:lstStyle>
          <a:p>
            <a:endParaRPr/>
          </a:p>
        </p:txBody>
      </p:sp>
      <p:sp>
        <p:nvSpPr>
          <p:cNvPr id="4" name="Holder 4"/>
          <p:cNvSpPr>
            <a:spLocks noGrp="1"/>
          </p:cNvSpPr>
          <p:nvPr>
            <p:ph type="ftr" sz="quarter" idx="5"/>
          </p:nvPr>
        </p:nvSpPr>
        <p:spPr>
          <a:xfrm>
            <a:off x="2192032" y="6932583"/>
            <a:ext cx="948055" cy="203834"/>
          </a:xfrm>
          <a:prstGeom prst="rect">
            <a:avLst/>
          </a:prstGeom>
        </p:spPr>
        <p:txBody>
          <a:bodyPr wrap="square" lIns="0" tIns="0" rIns="0" bIns="0">
            <a:spAutoFit/>
          </a:bodyPr>
          <a:lstStyle>
            <a:lvl1pPr>
              <a:defRPr sz="750" b="0" i="0">
                <a:solidFill>
                  <a:srgbClr val="023E88"/>
                </a:solidFill>
                <a:latin typeface="Britannic Bold"/>
                <a:cs typeface="Britannic Bold"/>
              </a:defRPr>
            </a:lvl1pPr>
          </a:lstStyle>
          <a:p>
            <a:pPr marL="381000">
              <a:lnSpc>
                <a:spcPts val="790"/>
              </a:lnSpc>
            </a:pPr>
            <a:r>
              <a:rPr spc="10" dirty="0"/>
              <a:t>hendi</a:t>
            </a:r>
            <a:r>
              <a:rPr spc="-70" dirty="0"/>
              <a:t> </a:t>
            </a:r>
            <a:r>
              <a:rPr spc="5" dirty="0"/>
              <a:t>centar</a:t>
            </a:r>
          </a:p>
          <a:p>
            <a:pPr marL="12700">
              <a:lnSpc>
                <a:spcPts val="710"/>
              </a:lnSpc>
            </a:pPr>
            <a:r>
              <a:rPr sz="650" spc="40" dirty="0"/>
              <a:t>KOLOSEUM </a:t>
            </a:r>
            <a:r>
              <a:rPr sz="650" dirty="0"/>
              <a:t>-</a:t>
            </a:r>
            <a:r>
              <a:rPr sz="650" spc="-75" dirty="0"/>
              <a:t> </a:t>
            </a:r>
            <a:r>
              <a:rPr sz="650" spc="45" dirty="0"/>
              <a:t>BEOGRAD</a:t>
            </a:r>
            <a:endParaRPr sz="650"/>
          </a:p>
        </p:txBody>
      </p:sp>
      <p:sp>
        <p:nvSpPr>
          <p:cNvPr id="5" name="Holder 5"/>
          <p:cNvSpPr>
            <a:spLocks noGrp="1"/>
          </p:cNvSpPr>
          <p:nvPr>
            <p:ph type="dt" sz="half" idx="6"/>
          </p:nvPr>
        </p:nvSpPr>
        <p:spPr>
          <a:xfrm>
            <a:off x="266700" y="7027545"/>
            <a:ext cx="1226820" cy="37782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6/27/2017</a:t>
            </a:fld>
            <a:endParaRPr lang="en-US"/>
          </a:p>
        </p:txBody>
      </p:sp>
      <p:sp>
        <p:nvSpPr>
          <p:cNvPr id="6" name="Holder 6"/>
          <p:cNvSpPr>
            <a:spLocks noGrp="1"/>
          </p:cNvSpPr>
          <p:nvPr>
            <p:ph type="sldNum" sz="quarter" idx="7"/>
          </p:nvPr>
        </p:nvSpPr>
        <p:spPr>
          <a:xfrm>
            <a:off x="3840480" y="7027545"/>
            <a:ext cx="1226820" cy="37782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00.jpe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6.jpe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hyperlink" Target="http://www.youtube.com/" TargetMode="External"/><Relationship Id="rId5" Type="http://schemas.openxmlformats.org/officeDocument/2006/relationships/hyperlink" Target="http://www.google.com/"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hyperlink" Target="mailto:hc.koloseum@gmail.com"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9" Type="http://schemas.openxmlformats.org/officeDocument/2006/relationships/image" Target="../media/image66.png"/><Relationship Id="rId3" Type="http://schemas.openxmlformats.org/officeDocument/2006/relationships/image" Target="../media/image30.png"/><Relationship Id="rId21" Type="http://schemas.openxmlformats.org/officeDocument/2006/relationships/image" Target="../media/image48.png"/><Relationship Id="rId34" Type="http://schemas.openxmlformats.org/officeDocument/2006/relationships/image" Target="../media/image61.png"/><Relationship Id="rId42" Type="http://schemas.openxmlformats.org/officeDocument/2006/relationships/image" Target="../media/image69.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33" Type="http://schemas.openxmlformats.org/officeDocument/2006/relationships/image" Target="../media/image60.png"/><Relationship Id="rId38" Type="http://schemas.openxmlformats.org/officeDocument/2006/relationships/image" Target="../media/image65.png"/><Relationship Id="rId46" Type="http://schemas.openxmlformats.org/officeDocument/2006/relationships/image" Target="../media/image73.pn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png"/><Relationship Id="rId41"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32" Type="http://schemas.openxmlformats.org/officeDocument/2006/relationships/image" Target="../media/image59.png"/><Relationship Id="rId37" Type="http://schemas.openxmlformats.org/officeDocument/2006/relationships/image" Target="../media/image64.png"/><Relationship Id="rId40" Type="http://schemas.openxmlformats.org/officeDocument/2006/relationships/image" Target="../media/image67.png"/><Relationship Id="rId45" Type="http://schemas.openxmlformats.org/officeDocument/2006/relationships/image" Target="../media/image72.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png"/><Relationship Id="rId36" Type="http://schemas.openxmlformats.org/officeDocument/2006/relationships/image" Target="../media/image63.png"/><Relationship Id="rId10" Type="http://schemas.openxmlformats.org/officeDocument/2006/relationships/image" Target="../media/image37.png"/><Relationship Id="rId19" Type="http://schemas.openxmlformats.org/officeDocument/2006/relationships/image" Target="../media/image46.png"/><Relationship Id="rId31" Type="http://schemas.openxmlformats.org/officeDocument/2006/relationships/image" Target="../media/image58.png"/><Relationship Id="rId44" Type="http://schemas.openxmlformats.org/officeDocument/2006/relationships/image" Target="../media/image71.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png"/><Relationship Id="rId30" Type="http://schemas.openxmlformats.org/officeDocument/2006/relationships/image" Target="../media/image57.png"/><Relationship Id="rId35" Type="http://schemas.openxmlformats.org/officeDocument/2006/relationships/image" Target="../media/image62.png"/><Relationship Id="rId43" Type="http://schemas.openxmlformats.org/officeDocument/2006/relationships/image" Target="../media/image70.png"/></Relationships>
</file>

<file path=ppt/slides/_rels/slide3.xml.rels><?xml version="1.0" encoding="UTF-8" standalone="yes"?>
<Relationships xmlns="http://schemas.openxmlformats.org/package/2006/relationships"><Relationship Id="rId13" Type="http://schemas.openxmlformats.org/officeDocument/2006/relationships/image" Target="../media/image82.png"/><Relationship Id="rId18" Type="http://schemas.openxmlformats.org/officeDocument/2006/relationships/image" Target="../media/image42.png"/><Relationship Id="rId26" Type="http://schemas.openxmlformats.org/officeDocument/2006/relationships/image" Target="../media/image49.png"/><Relationship Id="rId39" Type="http://schemas.openxmlformats.org/officeDocument/2006/relationships/image" Target="../media/image62.png"/><Relationship Id="rId3" Type="http://schemas.openxmlformats.org/officeDocument/2006/relationships/image" Target="../media/image3.png"/><Relationship Id="rId21" Type="http://schemas.openxmlformats.org/officeDocument/2006/relationships/image" Target="../media/image45.png"/><Relationship Id="rId34" Type="http://schemas.openxmlformats.org/officeDocument/2006/relationships/image" Target="../media/image57.png"/><Relationship Id="rId42" Type="http://schemas.openxmlformats.org/officeDocument/2006/relationships/image" Target="../media/image65.png"/><Relationship Id="rId47" Type="http://schemas.openxmlformats.org/officeDocument/2006/relationships/image" Target="../media/image69.png"/><Relationship Id="rId50" Type="http://schemas.openxmlformats.org/officeDocument/2006/relationships/image" Target="../media/image87.pn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41.png"/><Relationship Id="rId25" Type="http://schemas.openxmlformats.org/officeDocument/2006/relationships/image" Target="../media/image48.png"/><Relationship Id="rId33" Type="http://schemas.openxmlformats.org/officeDocument/2006/relationships/image" Target="../media/image56.png"/><Relationship Id="rId38" Type="http://schemas.openxmlformats.org/officeDocument/2006/relationships/image" Target="../media/image61.png"/><Relationship Id="rId46" Type="http://schemas.openxmlformats.org/officeDocument/2006/relationships/image" Target="../media/image68.png"/><Relationship Id="rId2" Type="http://schemas.openxmlformats.org/officeDocument/2006/relationships/image" Target="../media/image2.png"/><Relationship Id="rId16" Type="http://schemas.openxmlformats.org/officeDocument/2006/relationships/image" Target="../media/image40.png"/><Relationship Id="rId20" Type="http://schemas.openxmlformats.org/officeDocument/2006/relationships/image" Target="../media/image83.png"/><Relationship Id="rId29" Type="http://schemas.openxmlformats.org/officeDocument/2006/relationships/image" Target="../media/image52.png"/><Relationship Id="rId41" Type="http://schemas.openxmlformats.org/officeDocument/2006/relationships/image" Target="../media/image64.png"/><Relationship Id="rId1" Type="http://schemas.openxmlformats.org/officeDocument/2006/relationships/slideLayout" Target="../slideLayouts/slideLayout5.xml"/><Relationship Id="rId6" Type="http://schemas.openxmlformats.org/officeDocument/2006/relationships/image" Target="../media/image75.png"/><Relationship Id="rId11" Type="http://schemas.openxmlformats.org/officeDocument/2006/relationships/image" Target="../media/image80.png"/><Relationship Id="rId24" Type="http://schemas.openxmlformats.org/officeDocument/2006/relationships/image" Target="../media/image47.png"/><Relationship Id="rId32" Type="http://schemas.openxmlformats.org/officeDocument/2006/relationships/image" Target="../media/image55.png"/><Relationship Id="rId37" Type="http://schemas.openxmlformats.org/officeDocument/2006/relationships/image" Target="../media/image60.png"/><Relationship Id="rId40" Type="http://schemas.openxmlformats.org/officeDocument/2006/relationships/image" Target="../media/image63.png"/><Relationship Id="rId45" Type="http://schemas.openxmlformats.org/officeDocument/2006/relationships/image" Target="../media/image67.png"/><Relationship Id="rId5" Type="http://schemas.openxmlformats.org/officeDocument/2006/relationships/image" Target="../media/image74.png"/><Relationship Id="rId15" Type="http://schemas.openxmlformats.org/officeDocument/2006/relationships/image" Target="../media/image39.png"/><Relationship Id="rId23" Type="http://schemas.openxmlformats.org/officeDocument/2006/relationships/image" Target="../media/image46.png"/><Relationship Id="rId28" Type="http://schemas.openxmlformats.org/officeDocument/2006/relationships/image" Target="../media/image51.png"/><Relationship Id="rId36" Type="http://schemas.openxmlformats.org/officeDocument/2006/relationships/image" Target="../media/image59.png"/><Relationship Id="rId49" Type="http://schemas.openxmlformats.org/officeDocument/2006/relationships/image" Target="../media/image86.png"/><Relationship Id="rId10" Type="http://schemas.openxmlformats.org/officeDocument/2006/relationships/image" Target="../media/image79.png"/><Relationship Id="rId19" Type="http://schemas.openxmlformats.org/officeDocument/2006/relationships/image" Target="../media/image43.png"/><Relationship Id="rId31" Type="http://schemas.openxmlformats.org/officeDocument/2006/relationships/image" Target="../media/image54.png"/><Relationship Id="rId44" Type="http://schemas.openxmlformats.org/officeDocument/2006/relationships/image" Target="../media/image66.png"/><Relationship Id="rId4" Type="http://schemas.openxmlformats.org/officeDocument/2006/relationships/image" Target="../media/image4.png"/><Relationship Id="rId9" Type="http://schemas.openxmlformats.org/officeDocument/2006/relationships/image" Target="../media/image78.png"/><Relationship Id="rId14" Type="http://schemas.openxmlformats.org/officeDocument/2006/relationships/image" Target="../media/image38.png"/><Relationship Id="rId22" Type="http://schemas.openxmlformats.org/officeDocument/2006/relationships/image" Target="../media/image84.png"/><Relationship Id="rId27" Type="http://schemas.openxmlformats.org/officeDocument/2006/relationships/image" Target="../media/image50.png"/><Relationship Id="rId30" Type="http://schemas.openxmlformats.org/officeDocument/2006/relationships/image" Target="../media/image53.png"/><Relationship Id="rId35" Type="http://schemas.openxmlformats.org/officeDocument/2006/relationships/image" Target="../media/image58.png"/><Relationship Id="rId43" Type="http://schemas.openxmlformats.org/officeDocument/2006/relationships/image" Target="../media/image85.png"/><Relationship Id="rId48" Type="http://schemas.openxmlformats.org/officeDocument/2006/relationships/image" Target="../media/image70.png"/><Relationship Id="rId8" Type="http://schemas.openxmlformats.org/officeDocument/2006/relationships/image" Target="../media/image77.png"/><Relationship Id="rId51" Type="http://schemas.openxmlformats.org/officeDocument/2006/relationships/image" Target="../media/image88.png"/></Relationships>
</file>

<file path=ppt/slides/_rels/slide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3.png"/><Relationship Id="rId7" Type="http://schemas.openxmlformats.org/officeDocument/2006/relationships/image" Target="../media/image92.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4.png"/><Relationship Id="rId9" Type="http://schemas.openxmlformats.org/officeDocument/2006/relationships/image" Target="../media/image9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03.jpeg"/><Relationship Id="rId13" Type="http://schemas.openxmlformats.org/officeDocument/2006/relationships/image" Target="../media/image108.png"/><Relationship Id="rId3" Type="http://schemas.openxmlformats.org/officeDocument/2006/relationships/image" Target="../media/image98.jpeg"/><Relationship Id="rId7" Type="http://schemas.openxmlformats.org/officeDocument/2006/relationships/image" Target="../media/image102.jpeg"/><Relationship Id="rId12" Type="http://schemas.openxmlformats.org/officeDocument/2006/relationships/image" Target="../media/image107.jpeg"/><Relationship Id="rId2" Type="http://schemas.openxmlformats.org/officeDocument/2006/relationships/image" Target="../media/image97.jpeg"/><Relationship Id="rId1" Type="http://schemas.openxmlformats.org/officeDocument/2006/relationships/slideLayout" Target="../slideLayouts/slideLayout5.xml"/><Relationship Id="rId6" Type="http://schemas.openxmlformats.org/officeDocument/2006/relationships/image" Target="../media/image101.jpeg"/><Relationship Id="rId11" Type="http://schemas.openxmlformats.org/officeDocument/2006/relationships/image" Target="../media/image106.jpeg"/><Relationship Id="rId5" Type="http://schemas.openxmlformats.org/officeDocument/2006/relationships/image" Target="../media/image100.jpeg"/><Relationship Id="rId10" Type="http://schemas.openxmlformats.org/officeDocument/2006/relationships/image" Target="../media/image105.jpeg"/><Relationship Id="rId4" Type="http://schemas.openxmlformats.org/officeDocument/2006/relationships/image" Target="../media/image99.jpeg"/><Relationship Id="rId9" Type="http://schemas.openxmlformats.org/officeDocument/2006/relationships/image" Target="../media/image104.jpeg"/></Relationships>
</file>

<file path=ppt/slides/_rels/slide8.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2.png"/><Relationship Id="rId7" Type="http://schemas.openxmlformats.org/officeDocument/2006/relationships/image" Target="../media/image110.png"/><Relationship Id="rId12" Type="http://schemas.openxmlformats.org/officeDocument/2006/relationships/image" Target="../media/image114.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09.png"/><Relationship Id="rId11" Type="http://schemas.openxmlformats.org/officeDocument/2006/relationships/image" Target="../media/image113.png"/><Relationship Id="rId5" Type="http://schemas.openxmlformats.org/officeDocument/2006/relationships/image" Target="../media/image4.png"/><Relationship Id="rId10" Type="http://schemas.openxmlformats.org/officeDocument/2006/relationships/image" Target="../media/image94.png"/><Relationship Id="rId4" Type="http://schemas.openxmlformats.org/officeDocument/2006/relationships/image" Target="../media/image3.png"/><Relationship Id="rId9" Type="http://schemas.openxmlformats.org/officeDocument/2006/relationships/image" Target="../media/image1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11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42923" y="6608521"/>
            <a:ext cx="421640" cy="498475"/>
          </a:xfrm>
          <a:custGeom>
            <a:avLst/>
            <a:gdLst/>
            <a:ahLst/>
            <a:cxnLst/>
            <a:rect l="l" t="t" r="r" b="b"/>
            <a:pathLst>
              <a:path w="421639" h="498475">
                <a:moveTo>
                  <a:pt x="66192" y="0"/>
                </a:moveTo>
                <a:lnTo>
                  <a:pt x="0" y="65468"/>
                </a:lnTo>
                <a:lnTo>
                  <a:pt x="19748" y="84535"/>
                </a:lnTo>
                <a:lnTo>
                  <a:pt x="34269" y="105898"/>
                </a:lnTo>
                <a:lnTo>
                  <a:pt x="44025" y="128519"/>
                </a:lnTo>
                <a:lnTo>
                  <a:pt x="49479" y="151358"/>
                </a:lnTo>
                <a:lnTo>
                  <a:pt x="50821" y="175119"/>
                </a:lnTo>
                <a:lnTo>
                  <a:pt x="50484" y="195554"/>
                </a:lnTo>
                <a:lnTo>
                  <a:pt x="48834" y="213227"/>
                </a:lnTo>
                <a:lnTo>
                  <a:pt x="46240" y="228701"/>
                </a:lnTo>
                <a:lnTo>
                  <a:pt x="42698" y="255141"/>
                </a:lnTo>
                <a:lnTo>
                  <a:pt x="40838" y="280463"/>
                </a:lnTo>
                <a:lnTo>
                  <a:pt x="41123" y="304686"/>
                </a:lnTo>
                <a:lnTo>
                  <a:pt x="44018" y="327825"/>
                </a:lnTo>
                <a:lnTo>
                  <a:pt x="64958" y="380139"/>
                </a:lnTo>
                <a:lnTo>
                  <a:pt x="105092" y="422910"/>
                </a:lnTo>
                <a:lnTo>
                  <a:pt x="164976" y="454642"/>
                </a:lnTo>
                <a:lnTo>
                  <a:pt x="192471" y="470428"/>
                </a:lnTo>
                <a:lnTo>
                  <a:pt x="213601" y="498424"/>
                </a:lnTo>
                <a:lnTo>
                  <a:pt x="238349" y="469506"/>
                </a:lnTo>
                <a:lnTo>
                  <a:pt x="267733" y="451689"/>
                </a:lnTo>
                <a:lnTo>
                  <a:pt x="320065" y="422910"/>
                </a:lnTo>
                <a:lnTo>
                  <a:pt x="357192" y="383865"/>
                </a:lnTo>
                <a:lnTo>
                  <a:pt x="380631" y="327990"/>
                </a:lnTo>
                <a:lnTo>
                  <a:pt x="384192" y="283348"/>
                </a:lnTo>
                <a:lnTo>
                  <a:pt x="382526" y="256765"/>
                </a:lnTo>
                <a:lnTo>
                  <a:pt x="379437" y="227533"/>
                </a:lnTo>
                <a:lnTo>
                  <a:pt x="377599" y="211859"/>
                </a:lnTo>
                <a:lnTo>
                  <a:pt x="375856" y="193690"/>
                </a:lnTo>
                <a:lnTo>
                  <a:pt x="376885" y="151180"/>
                </a:lnTo>
                <a:lnTo>
                  <a:pt x="389509" y="106000"/>
                </a:lnTo>
                <a:lnTo>
                  <a:pt x="421068" y="65468"/>
                </a:lnTo>
                <a:lnTo>
                  <a:pt x="387231" y="30659"/>
                </a:lnTo>
                <a:lnTo>
                  <a:pt x="138387" y="30659"/>
                </a:lnTo>
                <a:lnTo>
                  <a:pt x="100203" y="22916"/>
                </a:lnTo>
                <a:lnTo>
                  <a:pt x="66192" y="0"/>
                </a:lnTo>
                <a:close/>
              </a:path>
              <a:path w="421639" h="498475">
                <a:moveTo>
                  <a:pt x="214287" y="673"/>
                </a:moveTo>
                <a:lnTo>
                  <a:pt x="177497" y="23240"/>
                </a:lnTo>
                <a:lnTo>
                  <a:pt x="138387" y="30659"/>
                </a:lnTo>
                <a:lnTo>
                  <a:pt x="387231" y="30659"/>
                </a:lnTo>
                <a:lnTo>
                  <a:pt x="387051" y="30473"/>
                </a:lnTo>
                <a:lnTo>
                  <a:pt x="286110" y="30473"/>
                </a:lnTo>
                <a:lnTo>
                  <a:pt x="249606" y="23545"/>
                </a:lnTo>
                <a:lnTo>
                  <a:pt x="214287" y="673"/>
                </a:lnTo>
                <a:close/>
              </a:path>
              <a:path w="421639" h="498475">
                <a:moveTo>
                  <a:pt x="357428" y="0"/>
                </a:moveTo>
                <a:lnTo>
                  <a:pt x="322488" y="22332"/>
                </a:lnTo>
                <a:lnTo>
                  <a:pt x="286110" y="30473"/>
                </a:lnTo>
                <a:lnTo>
                  <a:pt x="387051" y="30473"/>
                </a:lnTo>
                <a:lnTo>
                  <a:pt x="357428" y="0"/>
                </a:lnTo>
                <a:close/>
              </a:path>
            </a:pathLst>
          </a:custGeom>
          <a:solidFill>
            <a:srgbClr val="211D70"/>
          </a:solidFill>
        </p:spPr>
        <p:txBody>
          <a:bodyPr wrap="square" lIns="0" tIns="0" rIns="0" bIns="0" rtlCol="0"/>
          <a:lstStyle/>
          <a:p>
            <a:endParaRPr/>
          </a:p>
        </p:txBody>
      </p:sp>
      <p:sp>
        <p:nvSpPr>
          <p:cNvPr id="3" name="object 3"/>
          <p:cNvSpPr/>
          <p:nvPr/>
        </p:nvSpPr>
        <p:spPr>
          <a:xfrm>
            <a:off x="1242923" y="6608521"/>
            <a:ext cx="421640" cy="498475"/>
          </a:xfrm>
          <a:custGeom>
            <a:avLst/>
            <a:gdLst/>
            <a:ahLst/>
            <a:cxnLst/>
            <a:rect l="l" t="t" r="r" b="b"/>
            <a:pathLst>
              <a:path w="421639" h="498475">
                <a:moveTo>
                  <a:pt x="214287" y="673"/>
                </a:moveTo>
                <a:lnTo>
                  <a:pt x="177497" y="23240"/>
                </a:lnTo>
                <a:lnTo>
                  <a:pt x="138387" y="30659"/>
                </a:lnTo>
                <a:lnTo>
                  <a:pt x="100203" y="22916"/>
                </a:lnTo>
                <a:lnTo>
                  <a:pt x="66192" y="0"/>
                </a:lnTo>
                <a:lnTo>
                  <a:pt x="0" y="65468"/>
                </a:lnTo>
                <a:lnTo>
                  <a:pt x="34269" y="105898"/>
                </a:lnTo>
                <a:lnTo>
                  <a:pt x="49479" y="151358"/>
                </a:lnTo>
                <a:lnTo>
                  <a:pt x="50821" y="175119"/>
                </a:lnTo>
                <a:lnTo>
                  <a:pt x="50484" y="195554"/>
                </a:lnTo>
                <a:lnTo>
                  <a:pt x="48834" y="213227"/>
                </a:lnTo>
                <a:lnTo>
                  <a:pt x="46240" y="228701"/>
                </a:lnTo>
                <a:lnTo>
                  <a:pt x="42698" y="255141"/>
                </a:lnTo>
                <a:lnTo>
                  <a:pt x="40838" y="280463"/>
                </a:lnTo>
                <a:lnTo>
                  <a:pt x="41123" y="304686"/>
                </a:lnTo>
                <a:lnTo>
                  <a:pt x="44018" y="327825"/>
                </a:lnTo>
                <a:lnTo>
                  <a:pt x="64958" y="380139"/>
                </a:lnTo>
                <a:lnTo>
                  <a:pt x="105092" y="422910"/>
                </a:lnTo>
                <a:lnTo>
                  <a:pt x="164976" y="454642"/>
                </a:lnTo>
                <a:lnTo>
                  <a:pt x="192471" y="470428"/>
                </a:lnTo>
                <a:lnTo>
                  <a:pt x="213601" y="498424"/>
                </a:lnTo>
                <a:lnTo>
                  <a:pt x="238349" y="469506"/>
                </a:lnTo>
                <a:lnTo>
                  <a:pt x="267733" y="451689"/>
                </a:lnTo>
                <a:lnTo>
                  <a:pt x="320065" y="422910"/>
                </a:lnTo>
                <a:lnTo>
                  <a:pt x="357192" y="383865"/>
                </a:lnTo>
                <a:lnTo>
                  <a:pt x="380631" y="327990"/>
                </a:lnTo>
                <a:lnTo>
                  <a:pt x="384192" y="283348"/>
                </a:lnTo>
                <a:lnTo>
                  <a:pt x="382526" y="256765"/>
                </a:lnTo>
                <a:lnTo>
                  <a:pt x="379437" y="227533"/>
                </a:lnTo>
                <a:lnTo>
                  <a:pt x="377599" y="211859"/>
                </a:lnTo>
                <a:lnTo>
                  <a:pt x="375856" y="193690"/>
                </a:lnTo>
                <a:lnTo>
                  <a:pt x="376885" y="151180"/>
                </a:lnTo>
                <a:lnTo>
                  <a:pt x="389509" y="106000"/>
                </a:lnTo>
                <a:lnTo>
                  <a:pt x="421068" y="65468"/>
                </a:lnTo>
                <a:lnTo>
                  <a:pt x="357428" y="0"/>
                </a:lnTo>
                <a:lnTo>
                  <a:pt x="322488" y="22332"/>
                </a:lnTo>
                <a:lnTo>
                  <a:pt x="286110" y="30473"/>
                </a:lnTo>
                <a:lnTo>
                  <a:pt x="249606" y="23545"/>
                </a:lnTo>
                <a:lnTo>
                  <a:pt x="214287" y="673"/>
                </a:lnTo>
                <a:close/>
              </a:path>
            </a:pathLst>
          </a:custGeom>
          <a:ln w="7315">
            <a:solidFill>
              <a:srgbClr val="211D70"/>
            </a:solidFill>
          </a:ln>
        </p:spPr>
        <p:txBody>
          <a:bodyPr wrap="square" lIns="0" tIns="0" rIns="0" bIns="0" rtlCol="0"/>
          <a:lstStyle/>
          <a:p>
            <a:endParaRPr/>
          </a:p>
        </p:txBody>
      </p:sp>
      <p:sp>
        <p:nvSpPr>
          <p:cNvPr id="4" name="object 4"/>
          <p:cNvSpPr/>
          <p:nvPr/>
        </p:nvSpPr>
        <p:spPr>
          <a:xfrm>
            <a:off x="1394828" y="6655727"/>
            <a:ext cx="120650" cy="137795"/>
          </a:xfrm>
          <a:custGeom>
            <a:avLst/>
            <a:gdLst/>
            <a:ahLst/>
            <a:cxnLst/>
            <a:rect l="l" t="t" r="r" b="b"/>
            <a:pathLst>
              <a:path w="120650" h="137795">
                <a:moveTo>
                  <a:pt x="86017" y="115963"/>
                </a:moveTo>
                <a:lnTo>
                  <a:pt x="37388" y="115963"/>
                </a:lnTo>
                <a:lnTo>
                  <a:pt x="37388" y="137515"/>
                </a:lnTo>
                <a:lnTo>
                  <a:pt x="86017" y="137515"/>
                </a:lnTo>
                <a:lnTo>
                  <a:pt x="86017" y="115963"/>
                </a:lnTo>
                <a:close/>
              </a:path>
              <a:path w="120650" h="137795">
                <a:moveTo>
                  <a:pt x="23558" y="0"/>
                </a:moveTo>
                <a:lnTo>
                  <a:pt x="0" y="0"/>
                </a:lnTo>
                <a:lnTo>
                  <a:pt x="0" y="38150"/>
                </a:lnTo>
                <a:lnTo>
                  <a:pt x="16395" y="54648"/>
                </a:lnTo>
                <a:lnTo>
                  <a:pt x="16395" y="115963"/>
                </a:lnTo>
                <a:lnTo>
                  <a:pt x="106045" y="115963"/>
                </a:lnTo>
                <a:lnTo>
                  <a:pt x="106045" y="54648"/>
                </a:lnTo>
                <a:lnTo>
                  <a:pt x="120345" y="38150"/>
                </a:lnTo>
                <a:lnTo>
                  <a:pt x="120345" y="16586"/>
                </a:lnTo>
                <a:lnTo>
                  <a:pt x="23558" y="16586"/>
                </a:lnTo>
                <a:lnTo>
                  <a:pt x="23558" y="0"/>
                </a:lnTo>
                <a:close/>
              </a:path>
              <a:path w="120650" h="137795">
                <a:moveTo>
                  <a:pt x="74764" y="0"/>
                </a:moveTo>
                <a:lnTo>
                  <a:pt x="47586" y="0"/>
                </a:lnTo>
                <a:lnTo>
                  <a:pt x="47586" y="16586"/>
                </a:lnTo>
                <a:lnTo>
                  <a:pt x="74764" y="16586"/>
                </a:lnTo>
                <a:lnTo>
                  <a:pt x="74764" y="0"/>
                </a:lnTo>
                <a:close/>
              </a:path>
              <a:path w="120650" h="137795">
                <a:moveTo>
                  <a:pt x="120345" y="0"/>
                </a:moveTo>
                <a:lnTo>
                  <a:pt x="98894" y="0"/>
                </a:lnTo>
                <a:lnTo>
                  <a:pt x="98894" y="16586"/>
                </a:lnTo>
                <a:lnTo>
                  <a:pt x="120345" y="16586"/>
                </a:lnTo>
                <a:lnTo>
                  <a:pt x="120345" y="0"/>
                </a:lnTo>
                <a:close/>
              </a:path>
            </a:pathLst>
          </a:custGeom>
          <a:solidFill>
            <a:srgbClr val="FFFFFF"/>
          </a:solidFill>
        </p:spPr>
        <p:txBody>
          <a:bodyPr wrap="square" lIns="0" tIns="0" rIns="0" bIns="0" rtlCol="0"/>
          <a:lstStyle/>
          <a:p>
            <a:endParaRPr/>
          </a:p>
        </p:txBody>
      </p:sp>
      <p:sp>
        <p:nvSpPr>
          <p:cNvPr id="5" name="object 5"/>
          <p:cNvSpPr/>
          <p:nvPr/>
        </p:nvSpPr>
        <p:spPr>
          <a:xfrm>
            <a:off x="1394828" y="6655727"/>
            <a:ext cx="120650" cy="137795"/>
          </a:xfrm>
          <a:custGeom>
            <a:avLst/>
            <a:gdLst/>
            <a:ahLst/>
            <a:cxnLst/>
            <a:rect l="l" t="t" r="r" b="b"/>
            <a:pathLst>
              <a:path w="120650" h="137795">
                <a:moveTo>
                  <a:pt x="0" y="0"/>
                </a:moveTo>
                <a:lnTo>
                  <a:pt x="0" y="38150"/>
                </a:lnTo>
                <a:lnTo>
                  <a:pt x="16395" y="54648"/>
                </a:lnTo>
                <a:lnTo>
                  <a:pt x="16395" y="115963"/>
                </a:lnTo>
                <a:lnTo>
                  <a:pt x="37388" y="115963"/>
                </a:lnTo>
                <a:lnTo>
                  <a:pt x="37388" y="137515"/>
                </a:lnTo>
                <a:lnTo>
                  <a:pt x="86017" y="137515"/>
                </a:lnTo>
                <a:lnTo>
                  <a:pt x="86017" y="115963"/>
                </a:lnTo>
                <a:lnTo>
                  <a:pt x="106045" y="115963"/>
                </a:lnTo>
                <a:lnTo>
                  <a:pt x="106045" y="54648"/>
                </a:lnTo>
                <a:lnTo>
                  <a:pt x="120345" y="38150"/>
                </a:lnTo>
                <a:lnTo>
                  <a:pt x="120345" y="0"/>
                </a:lnTo>
                <a:lnTo>
                  <a:pt x="98894" y="0"/>
                </a:lnTo>
                <a:lnTo>
                  <a:pt x="98894" y="16586"/>
                </a:lnTo>
                <a:lnTo>
                  <a:pt x="74764" y="16586"/>
                </a:lnTo>
                <a:lnTo>
                  <a:pt x="74764" y="0"/>
                </a:lnTo>
                <a:lnTo>
                  <a:pt x="47586" y="0"/>
                </a:lnTo>
                <a:lnTo>
                  <a:pt x="47586" y="16586"/>
                </a:lnTo>
                <a:lnTo>
                  <a:pt x="23558" y="16586"/>
                </a:lnTo>
                <a:lnTo>
                  <a:pt x="23558" y="0"/>
                </a:lnTo>
                <a:lnTo>
                  <a:pt x="0" y="0"/>
                </a:lnTo>
                <a:close/>
              </a:path>
            </a:pathLst>
          </a:custGeom>
          <a:ln w="7315">
            <a:solidFill>
              <a:srgbClr val="231F20"/>
            </a:solidFill>
          </a:ln>
        </p:spPr>
        <p:txBody>
          <a:bodyPr wrap="square" lIns="0" tIns="0" rIns="0" bIns="0" rtlCol="0"/>
          <a:lstStyle/>
          <a:p>
            <a:endParaRPr/>
          </a:p>
        </p:txBody>
      </p:sp>
      <p:sp>
        <p:nvSpPr>
          <p:cNvPr id="6" name="object 6"/>
          <p:cNvSpPr/>
          <p:nvPr/>
        </p:nvSpPr>
        <p:spPr>
          <a:xfrm>
            <a:off x="1394828" y="6693878"/>
            <a:ext cx="120650" cy="0"/>
          </a:xfrm>
          <a:custGeom>
            <a:avLst/>
            <a:gdLst/>
            <a:ahLst/>
            <a:cxnLst/>
            <a:rect l="l" t="t" r="r" b="b"/>
            <a:pathLst>
              <a:path w="120650">
                <a:moveTo>
                  <a:pt x="0" y="0"/>
                </a:moveTo>
                <a:lnTo>
                  <a:pt x="120345" y="0"/>
                </a:lnTo>
              </a:path>
            </a:pathLst>
          </a:custGeom>
          <a:ln w="7315">
            <a:solidFill>
              <a:srgbClr val="231F20"/>
            </a:solidFill>
          </a:ln>
        </p:spPr>
        <p:txBody>
          <a:bodyPr wrap="square" lIns="0" tIns="0" rIns="0" bIns="0" rtlCol="0"/>
          <a:lstStyle/>
          <a:p>
            <a:endParaRPr/>
          </a:p>
        </p:txBody>
      </p:sp>
      <p:sp>
        <p:nvSpPr>
          <p:cNvPr id="7" name="object 7"/>
          <p:cNvSpPr/>
          <p:nvPr/>
        </p:nvSpPr>
        <p:spPr>
          <a:xfrm>
            <a:off x="1409611" y="6707327"/>
            <a:ext cx="93980" cy="0"/>
          </a:xfrm>
          <a:custGeom>
            <a:avLst/>
            <a:gdLst/>
            <a:ahLst/>
            <a:cxnLst/>
            <a:rect l="l" t="t" r="r" b="b"/>
            <a:pathLst>
              <a:path w="93980">
                <a:moveTo>
                  <a:pt x="0" y="0"/>
                </a:moveTo>
                <a:lnTo>
                  <a:pt x="93459" y="0"/>
                </a:lnTo>
              </a:path>
            </a:pathLst>
          </a:custGeom>
          <a:ln w="7315">
            <a:solidFill>
              <a:srgbClr val="231F20"/>
            </a:solidFill>
          </a:ln>
        </p:spPr>
        <p:txBody>
          <a:bodyPr wrap="square" lIns="0" tIns="0" rIns="0" bIns="0" rtlCol="0"/>
          <a:lstStyle/>
          <a:p>
            <a:endParaRPr/>
          </a:p>
        </p:txBody>
      </p:sp>
      <p:sp>
        <p:nvSpPr>
          <p:cNvPr id="8" name="object 8"/>
          <p:cNvSpPr/>
          <p:nvPr/>
        </p:nvSpPr>
        <p:spPr>
          <a:xfrm>
            <a:off x="1411236" y="6710374"/>
            <a:ext cx="90170" cy="0"/>
          </a:xfrm>
          <a:custGeom>
            <a:avLst/>
            <a:gdLst/>
            <a:ahLst/>
            <a:cxnLst/>
            <a:rect l="l" t="t" r="r" b="b"/>
            <a:pathLst>
              <a:path w="90169">
                <a:moveTo>
                  <a:pt x="0" y="0"/>
                </a:moveTo>
                <a:lnTo>
                  <a:pt x="89649" y="0"/>
                </a:lnTo>
              </a:path>
            </a:pathLst>
          </a:custGeom>
          <a:ln w="7315">
            <a:solidFill>
              <a:srgbClr val="231F20"/>
            </a:solidFill>
          </a:ln>
        </p:spPr>
        <p:txBody>
          <a:bodyPr wrap="square" lIns="0" tIns="0" rIns="0" bIns="0" rtlCol="0"/>
          <a:lstStyle/>
          <a:p>
            <a:endParaRPr/>
          </a:p>
        </p:txBody>
      </p:sp>
      <p:sp>
        <p:nvSpPr>
          <p:cNvPr id="9" name="object 9"/>
          <p:cNvSpPr/>
          <p:nvPr/>
        </p:nvSpPr>
        <p:spPr>
          <a:xfrm>
            <a:off x="1456347" y="6710374"/>
            <a:ext cx="0" cy="21590"/>
          </a:xfrm>
          <a:custGeom>
            <a:avLst/>
            <a:gdLst/>
            <a:ahLst/>
            <a:cxnLst/>
            <a:rect l="l" t="t" r="r" b="b"/>
            <a:pathLst>
              <a:path h="21590">
                <a:moveTo>
                  <a:pt x="0" y="0"/>
                </a:moveTo>
                <a:lnTo>
                  <a:pt x="0" y="21082"/>
                </a:lnTo>
              </a:path>
            </a:pathLst>
          </a:custGeom>
          <a:ln w="7315">
            <a:solidFill>
              <a:srgbClr val="231F20"/>
            </a:solidFill>
          </a:ln>
        </p:spPr>
        <p:txBody>
          <a:bodyPr wrap="square" lIns="0" tIns="0" rIns="0" bIns="0" rtlCol="0"/>
          <a:lstStyle/>
          <a:p>
            <a:endParaRPr/>
          </a:p>
        </p:txBody>
      </p:sp>
      <p:sp>
        <p:nvSpPr>
          <p:cNvPr id="10" name="object 10"/>
          <p:cNvSpPr/>
          <p:nvPr/>
        </p:nvSpPr>
        <p:spPr>
          <a:xfrm>
            <a:off x="1456347" y="6762343"/>
            <a:ext cx="0" cy="31115"/>
          </a:xfrm>
          <a:custGeom>
            <a:avLst/>
            <a:gdLst/>
            <a:ahLst/>
            <a:cxnLst/>
            <a:rect l="l" t="t" r="r" b="b"/>
            <a:pathLst>
              <a:path h="31115">
                <a:moveTo>
                  <a:pt x="0" y="0"/>
                </a:moveTo>
                <a:lnTo>
                  <a:pt x="0" y="30899"/>
                </a:lnTo>
              </a:path>
            </a:pathLst>
          </a:custGeom>
          <a:ln w="7315">
            <a:solidFill>
              <a:srgbClr val="231F20"/>
            </a:solidFill>
          </a:ln>
        </p:spPr>
        <p:txBody>
          <a:bodyPr wrap="square" lIns="0" tIns="0" rIns="0" bIns="0" rtlCol="0"/>
          <a:lstStyle/>
          <a:p>
            <a:endParaRPr/>
          </a:p>
        </p:txBody>
      </p:sp>
      <p:sp>
        <p:nvSpPr>
          <p:cNvPr id="11" name="object 11"/>
          <p:cNvSpPr/>
          <p:nvPr/>
        </p:nvSpPr>
        <p:spPr>
          <a:xfrm>
            <a:off x="1411236" y="6731444"/>
            <a:ext cx="90170" cy="0"/>
          </a:xfrm>
          <a:custGeom>
            <a:avLst/>
            <a:gdLst/>
            <a:ahLst/>
            <a:cxnLst/>
            <a:rect l="l" t="t" r="r" b="b"/>
            <a:pathLst>
              <a:path w="90169">
                <a:moveTo>
                  <a:pt x="0" y="0"/>
                </a:moveTo>
                <a:lnTo>
                  <a:pt x="89649" y="0"/>
                </a:lnTo>
              </a:path>
            </a:pathLst>
          </a:custGeom>
          <a:ln w="7315">
            <a:solidFill>
              <a:srgbClr val="231F20"/>
            </a:solidFill>
          </a:ln>
        </p:spPr>
        <p:txBody>
          <a:bodyPr wrap="square" lIns="0" tIns="0" rIns="0" bIns="0" rtlCol="0"/>
          <a:lstStyle/>
          <a:p>
            <a:endParaRPr/>
          </a:p>
        </p:txBody>
      </p:sp>
      <p:sp>
        <p:nvSpPr>
          <p:cNvPr id="12" name="object 12"/>
          <p:cNvSpPr/>
          <p:nvPr/>
        </p:nvSpPr>
        <p:spPr>
          <a:xfrm>
            <a:off x="1411236" y="6762343"/>
            <a:ext cx="90170" cy="0"/>
          </a:xfrm>
          <a:custGeom>
            <a:avLst/>
            <a:gdLst/>
            <a:ahLst/>
            <a:cxnLst/>
            <a:rect l="l" t="t" r="r" b="b"/>
            <a:pathLst>
              <a:path w="90169">
                <a:moveTo>
                  <a:pt x="0" y="0"/>
                </a:moveTo>
                <a:lnTo>
                  <a:pt x="89649" y="0"/>
                </a:lnTo>
              </a:path>
            </a:pathLst>
          </a:custGeom>
          <a:ln w="7315">
            <a:solidFill>
              <a:srgbClr val="231F20"/>
            </a:solidFill>
          </a:ln>
        </p:spPr>
        <p:txBody>
          <a:bodyPr wrap="square" lIns="0" tIns="0" rIns="0" bIns="0" rtlCol="0"/>
          <a:lstStyle/>
          <a:p>
            <a:endParaRPr/>
          </a:p>
        </p:txBody>
      </p:sp>
      <p:sp>
        <p:nvSpPr>
          <p:cNvPr id="13" name="object 13"/>
          <p:cNvSpPr/>
          <p:nvPr/>
        </p:nvSpPr>
        <p:spPr>
          <a:xfrm>
            <a:off x="1427055" y="6717627"/>
            <a:ext cx="19050" cy="29845"/>
          </a:xfrm>
          <a:custGeom>
            <a:avLst/>
            <a:gdLst/>
            <a:ahLst/>
            <a:cxnLst/>
            <a:rect l="l" t="t" r="r" b="b"/>
            <a:pathLst>
              <a:path w="19050" h="29845">
                <a:moveTo>
                  <a:pt x="0" y="29278"/>
                </a:moveTo>
                <a:lnTo>
                  <a:pt x="18978" y="29278"/>
                </a:lnTo>
                <a:lnTo>
                  <a:pt x="18978" y="0"/>
                </a:lnTo>
                <a:lnTo>
                  <a:pt x="0" y="0"/>
                </a:lnTo>
                <a:lnTo>
                  <a:pt x="0" y="29278"/>
                </a:lnTo>
                <a:close/>
              </a:path>
            </a:pathLst>
          </a:custGeom>
          <a:solidFill>
            <a:srgbClr val="231F20"/>
          </a:solidFill>
        </p:spPr>
        <p:txBody>
          <a:bodyPr wrap="square" lIns="0" tIns="0" rIns="0" bIns="0" rtlCol="0"/>
          <a:lstStyle/>
          <a:p>
            <a:endParaRPr/>
          </a:p>
        </p:txBody>
      </p:sp>
      <p:sp>
        <p:nvSpPr>
          <p:cNvPr id="14" name="object 14"/>
          <p:cNvSpPr/>
          <p:nvPr/>
        </p:nvSpPr>
        <p:spPr>
          <a:xfrm>
            <a:off x="1423398" y="6713969"/>
            <a:ext cx="26670" cy="36830"/>
          </a:xfrm>
          <a:custGeom>
            <a:avLst/>
            <a:gdLst/>
            <a:ahLst/>
            <a:cxnLst/>
            <a:rect l="l" t="t" r="r" b="b"/>
            <a:pathLst>
              <a:path w="26669" h="36829">
                <a:moveTo>
                  <a:pt x="0" y="36593"/>
                </a:moveTo>
                <a:lnTo>
                  <a:pt x="26294" y="36593"/>
                </a:lnTo>
                <a:lnTo>
                  <a:pt x="26294" y="0"/>
                </a:lnTo>
                <a:lnTo>
                  <a:pt x="0" y="0"/>
                </a:lnTo>
                <a:lnTo>
                  <a:pt x="0" y="36593"/>
                </a:lnTo>
                <a:close/>
              </a:path>
            </a:pathLst>
          </a:custGeom>
          <a:solidFill>
            <a:srgbClr val="231F20"/>
          </a:solidFill>
        </p:spPr>
        <p:txBody>
          <a:bodyPr wrap="square" lIns="0" tIns="0" rIns="0" bIns="0" rtlCol="0"/>
          <a:lstStyle/>
          <a:p>
            <a:endParaRPr/>
          </a:p>
        </p:txBody>
      </p:sp>
      <p:sp>
        <p:nvSpPr>
          <p:cNvPr id="15" name="object 15"/>
          <p:cNvSpPr/>
          <p:nvPr/>
        </p:nvSpPr>
        <p:spPr>
          <a:xfrm>
            <a:off x="1466065" y="6717627"/>
            <a:ext cx="19050" cy="29845"/>
          </a:xfrm>
          <a:custGeom>
            <a:avLst/>
            <a:gdLst/>
            <a:ahLst/>
            <a:cxnLst/>
            <a:rect l="l" t="t" r="r" b="b"/>
            <a:pathLst>
              <a:path w="19050" h="29845">
                <a:moveTo>
                  <a:pt x="0" y="29278"/>
                </a:moveTo>
                <a:lnTo>
                  <a:pt x="18882" y="29278"/>
                </a:lnTo>
                <a:lnTo>
                  <a:pt x="18882" y="0"/>
                </a:lnTo>
                <a:lnTo>
                  <a:pt x="0" y="0"/>
                </a:lnTo>
                <a:lnTo>
                  <a:pt x="0" y="29278"/>
                </a:lnTo>
                <a:close/>
              </a:path>
            </a:pathLst>
          </a:custGeom>
          <a:solidFill>
            <a:srgbClr val="231F20"/>
          </a:solidFill>
        </p:spPr>
        <p:txBody>
          <a:bodyPr wrap="square" lIns="0" tIns="0" rIns="0" bIns="0" rtlCol="0"/>
          <a:lstStyle/>
          <a:p>
            <a:endParaRPr/>
          </a:p>
        </p:txBody>
      </p:sp>
      <p:sp>
        <p:nvSpPr>
          <p:cNvPr id="16" name="object 16"/>
          <p:cNvSpPr/>
          <p:nvPr/>
        </p:nvSpPr>
        <p:spPr>
          <a:xfrm>
            <a:off x="1462407" y="6713969"/>
            <a:ext cx="26670" cy="36830"/>
          </a:xfrm>
          <a:custGeom>
            <a:avLst/>
            <a:gdLst/>
            <a:ahLst/>
            <a:cxnLst/>
            <a:rect l="l" t="t" r="r" b="b"/>
            <a:pathLst>
              <a:path w="26669" h="36829">
                <a:moveTo>
                  <a:pt x="0" y="36593"/>
                </a:moveTo>
                <a:lnTo>
                  <a:pt x="26197" y="36593"/>
                </a:lnTo>
                <a:lnTo>
                  <a:pt x="26197" y="0"/>
                </a:lnTo>
                <a:lnTo>
                  <a:pt x="0" y="0"/>
                </a:lnTo>
                <a:lnTo>
                  <a:pt x="0" y="36593"/>
                </a:lnTo>
                <a:close/>
              </a:path>
            </a:pathLst>
          </a:custGeom>
          <a:solidFill>
            <a:srgbClr val="231F20"/>
          </a:solidFill>
        </p:spPr>
        <p:txBody>
          <a:bodyPr wrap="square" lIns="0" tIns="0" rIns="0" bIns="0" rtlCol="0"/>
          <a:lstStyle/>
          <a:p>
            <a:endParaRPr/>
          </a:p>
        </p:txBody>
      </p:sp>
      <p:sp>
        <p:nvSpPr>
          <p:cNvPr id="17" name="object 17"/>
          <p:cNvSpPr/>
          <p:nvPr/>
        </p:nvSpPr>
        <p:spPr>
          <a:xfrm>
            <a:off x="1427060" y="6762356"/>
            <a:ext cx="19050" cy="31115"/>
          </a:xfrm>
          <a:custGeom>
            <a:avLst/>
            <a:gdLst/>
            <a:ahLst/>
            <a:cxnLst/>
            <a:rect l="l" t="t" r="r" b="b"/>
            <a:pathLst>
              <a:path w="19050" h="31115">
                <a:moveTo>
                  <a:pt x="18973" y="0"/>
                </a:moveTo>
                <a:lnTo>
                  <a:pt x="0" y="0"/>
                </a:lnTo>
                <a:lnTo>
                  <a:pt x="0" y="9347"/>
                </a:lnTo>
                <a:lnTo>
                  <a:pt x="5156" y="9347"/>
                </a:lnTo>
                <a:lnTo>
                  <a:pt x="5156" y="30899"/>
                </a:lnTo>
                <a:lnTo>
                  <a:pt x="18973" y="30899"/>
                </a:lnTo>
                <a:lnTo>
                  <a:pt x="18973" y="0"/>
                </a:lnTo>
                <a:close/>
              </a:path>
            </a:pathLst>
          </a:custGeom>
          <a:solidFill>
            <a:srgbClr val="231F20"/>
          </a:solidFill>
        </p:spPr>
        <p:txBody>
          <a:bodyPr wrap="square" lIns="0" tIns="0" rIns="0" bIns="0" rtlCol="0"/>
          <a:lstStyle/>
          <a:p>
            <a:endParaRPr/>
          </a:p>
        </p:txBody>
      </p:sp>
      <p:sp>
        <p:nvSpPr>
          <p:cNvPr id="18" name="object 18"/>
          <p:cNvSpPr/>
          <p:nvPr/>
        </p:nvSpPr>
        <p:spPr>
          <a:xfrm>
            <a:off x="1427060" y="6762356"/>
            <a:ext cx="19050" cy="31115"/>
          </a:xfrm>
          <a:custGeom>
            <a:avLst/>
            <a:gdLst/>
            <a:ahLst/>
            <a:cxnLst/>
            <a:rect l="l" t="t" r="r" b="b"/>
            <a:pathLst>
              <a:path w="19050" h="31115">
                <a:moveTo>
                  <a:pt x="0" y="0"/>
                </a:moveTo>
                <a:lnTo>
                  <a:pt x="0" y="9347"/>
                </a:lnTo>
                <a:lnTo>
                  <a:pt x="5156" y="9347"/>
                </a:lnTo>
                <a:lnTo>
                  <a:pt x="5156" y="30899"/>
                </a:lnTo>
                <a:lnTo>
                  <a:pt x="18973" y="30899"/>
                </a:lnTo>
                <a:lnTo>
                  <a:pt x="18973" y="0"/>
                </a:lnTo>
                <a:lnTo>
                  <a:pt x="0" y="0"/>
                </a:lnTo>
                <a:close/>
              </a:path>
            </a:pathLst>
          </a:custGeom>
          <a:ln w="7315">
            <a:solidFill>
              <a:srgbClr val="231F20"/>
            </a:solidFill>
          </a:ln>
        </p:spPr>
        <p:txBody>
          <a:bodyPr wrap="square" lIns="0" tIns="0" rIns="0" bIns="0" rtlCol="0"/>
          <a:lstStyle/>
          <a:p>
            <a:endParaRPr/>
          </a:p>
        </p:txBody>
      </p:sp>
      <p:sp>
        <p:nvSpPr>
          <p:cNvPr id="19" name="object 19"/>
          <p:cNvSpPr/>
          <p:nvPr/>
        </p:nvSpPr>
        <p:spPr>
          <a:xfrm>
            <a:off x="1466062" y="6762356"/>
            <a:ext cx="19050" cy="31115"/>
          </a:xfrm>
          <a:custGeom>
            <a:avLst/>
            <a:gdLst/>
            <a:ahLst/>
            <a:cxnLst/>
            <a:rect l="l" t="t" r="r" b="b"/>
            <a:pathLst>
              <a:path w="19050" h="31115">
                <a:moveTo>
                  <a:pt x="18884" y="0"/>
                </a:moveTo>
                <a:lnTo>
                  <a:pt x="0" y="0"/>
                </a:lnTo>
                <a:lnTo>
                  <a:pt x="0" y="30899"/>
                </a:lnTo>
                <a:lnTo>
                  <a:pt x="14782" y="30899"/>
                </a:lnTo>
                <a:lnTo>
                  <a:pt x="14782" y="9347"/>
                </a:lnTo>
                <a:lnTo>
                  <a:pt x="18884" y="9347"/>
                </a:lnTo>
                <a:lnTo>
                  <a:pt x="18884" y="0"/>
                </a:lnTo>
                <a:close/>
              </a:path>
            </a:pathLst>
          </a:custGeom>
          <a:solidFill>
            <a:srgbClr val="231F20"/>
          </a:solidFill>
        </p:spPr>
        <p:txBody>
          <a:bodyPr wrap="square" lIns="0" tIns="0" rIns="0" bIns="0" rtlCol="0"/>
          <a:lstStyle/>
          <a:p>
            <a:endParaRPr/>
          </a:p>
        </p:txBody>
      </p:sp>
      <p:sp>
        <p:nvSpPr>
          <p:cNvPr id="20" name="object 20"/>
          <p:cNvSpPr/>
          <p:nvPr/>
        </p:nvSpPr>
        <p:spPr>
          <a:xfrm>
            <a:off x="1466062" y="6762356"/>
            <a:ext cx="19050" cy="31115"/>
          </a:xfrm>
          <a:custGeom>
            <a:avLst/>
            <a:gdLst/>
            <a:ahLst/>
            <a:cxnLst/>
            <a:rect l="l" t="t" r="r" b="b"/>
            <a:pathLst>
              <a:path w="19050" h="31115">
                <a:moveTo>
                  <a:pt x="0" y="0"/>
                </a:moveTo>
                <a:lnTo>
                  <a:pt x="0" y="30899"/>
                </a:lnTo>
                <a:lnTo>
                  <a:pt x="14782" y="30899"/>
                </a:lnTo>
                <a:lnTo>
                  <a:pt x="14782" y="9347"/>
                </a:lnTo>
                <a:lnTo>
                  <a:pt x="18884" y="9347"/>
                </a:lnTo>
                <a:lnTo>
                  <a:pt x="18884" y="0"/>
                </a:lnTo>
                <a:lnTo>
                  <a:pt x="0" y="0"/>
                </a:lnTo>
                <a:close/>
              </a:path>
            </a:pathLst>
          </a:custGeom>
          <a:ln w="7315">
            <a:solidFill>
              <a:srgbClr val="231F20"/>
            </a:solidFill>
          </a:ln>
        </p:spPr>
        <p:txBody>
          <a:bodyPr wrap="square" lIns="0" tIns="0" rIns="0" bIns="0" rtlCol="0"/>
          <a:lstStyle/>
          <a:p>
            <a:endParaRPr/>
          </a:p>
        </p:txBody>
      </p:sp>
      <p:sp>
        <p:nvSpPr>
          <p:cNvPr id="21" name="object 21"/>
          <p:cNvSpPr/>
          <p:nvPr/>
        </p:nvSpPr>
        <p:spPr>
          <a:xfrm>
            <a:off x="1312913" y="6734035"/>
            <a:ext cx="29845" cy="83820"/>
          </a:xfrm>
          <a:custGeom>
            <a:avLst/>
            <a:gdLst/>
            <a:ahLst/>
            <a:cxnLst/>
            <a:rect l="l" t="t" r="r" b="b"/>
            <a:pathLst>
              <a:path w="29844" h="83820">
                <a:moveTo>
                  <a:pt x="14300" y="0"/>
                </a:moveTo>
                <a:lnTo>
                  <a:pt x="0" y="14503"/>
                </a:lnTo>
                <a:lnTo>
                  <a:pt x="0" y="71615"/>
                </a:lnTo>
                <a:lnTo>
                  <a:pt x="10680" y="83438"/>
                </a:lnTo>
                <a:lnTo>
                  <a:pt x="18402" y="83438"/>
                </a:lnTo>
                <a:lnTo>
                  <a:pt x="29654" y="71615"/>
                </a:lnTo>
                <a:lnTo>
                  <a:pt x="29654" y="14503"/>
                </a:lnTo>
                <a:lnTo>
                  <a:pt x="14300" y="0"/>
                </a:lnTo>
                <a:close/>
              </a:path>
            </a:pathLst>
          </a:custGeom>
          <a:solidFill>
            <a:srgbClr val="FFFFFF"/>
          </a:solidFill>
        </p:spPr>
        <p:txBody>
          <a:bodyPr wrap="square" lIns="0" tIns="0" rIns="0" bIns="0" rtlCol="0"/>
          <a:lstStyle/>
          <a:p>
            <a:endParaRPr/>
          </a:p>
        </p:txBody>
      </p:sp>
      <p:sp>
        <p:nvSpPr>
          <p:cNvPr id="22" name="object 22"/>
          <p:cNvSpPr/>
          <p:nvPr/>
        </p:nvSpPr>
        <p:spPr>
          <a:xfrm>
            <a:off x="1312913" y="6734035"/>
            <a:ext cx="29845" cy="83820"/>
          </a:xfrm>
          <a:custGeom>
            <a:avLst/>
            <a:gdLst/>
            <a:ahLst/>
            <a:cxnLst/>
            <a:rect l="l" t="t" r="r" b="b"/>
            <a:pathLst>
              <a:path w="29844" h="83820">
                <a:moveTo>
                  <a:pt x="14300" y="0"/>
                </a:moveTo>
                <a:lnTo>
                  <a:pt x="0" y="14503"/>
                </a:lnTo>
                <a:lnTo>
                  <a:pt x="0" y="71615"/>
                </a:lnTo>
                <a:lnTo>
                  <a:pt x="10680" y="83438"/>
                </a:lnTo>
                <a:lnTo>
                  <a:pt x="18402" y="83438"/>
                </a:lnTo>
                <a:lnTo>
                  <a:pt x="29654" y="71615"/>
                </a:lnTo>
                <a:lnTo>
                  <a:pt x="29654" y="14503"/>
                </a:lnTo>
                <a:lnTo>
                  <a:pt x="14300" y="0"/>
                </a:lnTo>
                <a:close/>
              </a:path>
            </a:pathLst>
          </a:custGeom>
          <a:ln w="7315">
            <a:solidFill>
              <a:srgbClr val="231F20"/>
            </a:solidFill>
          </a:ln>
        </p:spPr>
        <p:txBody>
          <a:bodyPr wrap="square" lIns="0" tIns="0" rIns="0" bIns="0" rtlCol="0"/>
          <a:lstStyle/>
          <a:p>
            <a:endParaRPr/>
          </a:p>
        </p:txBody>
      </p:sp>
      <p:sp>
        <p:nvSpPr>
          <p:cNvPr id="23" name="object 23"/>
          <p:cNvSpPr/>
          <p:nvPr/>
        </p:nvSpPr>
        <p:spPr>
          <a:xfrm>
            <a:off x="1312913" y="6748526"/>
            <a:ext cx="29845" cy="0"/>
          </a:xfrm>
          <a:custGeom>
            <a:avLst/>
            <a:gdLst/>
            <a:ahLst/>
            <a:cxnLst/>
            <a:rect l="l" t="t" r="r" b="b"/>
            <a:pathLst>
              <a:path w="29844">
                <a:moveTo>
                  <a:pt x="0" y="0"/>
                </a:moveTo>
                <a:lnTo>
                  <a:pt x="29654" y="0"/>
                </a:lnTo>
              </a:path>
            </a:pathLst>
          </a:custGeom>
          <a:ln w="7315">
            <a:solidFill>
              <a:srgbClr val="231F20"/>
            </a:solidFill>
          </a:ln>
        </p:spPr>
        <p:txBody>
          <a:bodyPr wrap="square" lIns="0" tIns="0" rIns="0" bIns="0" rtlCol="0"/>
          <a:lstStyle/>
          <a:p>
            <a:endParaRPr/>
          </a:p>
        </p:txBody>
      </p:sp>
      <p:sp>
        <p:nvSpPr>
          <p:cNvPr id="24" name="object 24"/>
          <p:cNvSpPr/>
          <p:nvPr/>
        </p:nvSpPr>
        <p:spPr>
          <a:xfrm>
            <a:off x="1569542" y="6734035"/>
            <a:ext cx="29845" cy="83820"/>
          </a:xfrm>
          <a:custGeom>
            <a:avLst/>
            <a:gdLst/>
            <a:ahLst/>
            <a:cxnLst/>
            <a:rect l="l" t="t" r="r" b="b"/>
            <a:pathLst>
              <a:path w="29844" h="83820">
                <a:moveTo>
                  <a:pt x="15354" y="0"/>
                </a:moveTo>
                <a:lnTo>
                  <a:pt x="0" y="14503"/>
                </a:lnTo>
                <a:lnTo>
                  <a:pt x="0" y="71615"/>
                </a:lnTo>
                <a:lnTo>
                  <a:pt x="11252" y="83438"/>
                </a:lnTo>
                <a:lnTo>
                  <a:pt x="19456" y="83438"/>
                </a:lnTo>
                <a:lnTo>
                  <a:pt x="29654" y="71615"/>
                </a:lnTo>
                <a:lnTo>
                  <a:pt x="29654" y="14503"/>
                </a:lnTo>
                <a:lnTo>
                  <a:pt x="15354" y="0"/>
                </a:lnTo>
                <a:close/>
              </a:path>
            </a:pathLst>
          </a:custGeom>
          <a:solidFill>
            <a:srgbClr val="FFFFFF"/>
          </a:solidFill>
        </p:spPr>
        <p:txBody>
          <a:bodyPr wrap="square" lIns="0" tIns="0" rIns="0" bIns="0" rtlCol="0"/>
          <a:lstStyle/>
          <a:p>
            <a:endParaRPr/>
          </a:p>
        </p:txBody>
      </p:sp>
      <p:sp>
        <p:nvSpPr>
          <p:cNvPr id="25" name="object 25"/>
          <p:cNvSpPr/>
          <p:nvPr/>
        </p:nvSpPr>
        <p:spPr>
          <a:xfrm>
            <a:off x="1569542" y="6734035"/>
            <a:ext cx="29845" cy="83820"/>
          </a:xfrm>
          <a:custGeom>
            <a:avLst/>
            <a:gdLst/>
            <a:ahLst/>
            <a:cxnLst/>
            <a:rect l="l" t="t" r="r" b="b"/>
            <a:pathLst>
              <a:path w="29844" h="83820">
                <a:moveTo>
                  <a:pt x="15354" y="0"/>
                </a:moveTo>
                <a:lnTo>
                  <a:pt x="0" y="14503"/>
                </a:lnTo>
                <a:lnTo>
                  <a:pt x="0" y="71615"/>
                </a:lnTo>
                <a:lnTo>
                  <a:pt x="11252" y="83438"/>
                </a:lnTo>
                <a:lnTo>
                  <a:pt x="19456" y="83438"/>
                </a:lnTo>
                <a:lnTo>
                  <a:pt x="29654" y="71615"/>
                </a:lnTo>
                <a:lnTo>
                  <a:pt x="29654" y="14503"/>
                </a:lnTo>
                <a:lnTo>
                  <a:pt x="15354" y="0"/>
                </a:lnTo>
                <a:close/>
              </a:path>
            </a:pathLst>
          </a:custGeom>
          <a:ln w="7315">
            <a:solidFill>
              <a:srgbClr val="231F20"/>
            </a:solidFill>
          </a:ln>
        </p:spPr>
        <p:txBody>
          <a:bodyPr wrap="square" lIns="0" tIns="0" rIns="0" bIns="0" rtlCol="0"/>
          <a:lstStyle/>
          <a:p>
            <a:endParaRPr/>
          </a:p>
        </p:txBody>
      </p:sp>
      <p:sp>
        <p:nvSpPr>
          <p:cNvPr id="26" name="object 26"/>
          <p:cNvSpPr/>
          <p:nvPr/>
        </p:nvSpPr>
        <p:spPr>
          <a:xfrm>
            <a:off x="1569542" y="6748526"/>
            <a:ext cx="29845" cy="0"/>
          </a:xfrm>
          <a:custGeom>
            <a:avLst/>
            <a:gdLst/>
            <a:ahLst/>
            <a:cxnLst/>
            <a:rect l="l" t="t" r="r" b="b"/>
            <a:pathLst>
              <a:path w="29844">
                <a:moveTo>
                  <a:pt x="0" y="0"/>
                </a:moveTo>
                <a:lnTo>
                  <a:pt x="29654" y="0"/>
                </a:lnTo>
              </a:path>
            </a:pathLst>
          </a:custGeom>
          <a:ln w="7315">
            <a:solidFill>
              <a:srgbClr val="231F20"/>
            </a:solidFill>
          </a:ln>
        </p:spPr>
        <p:txBody>
          <a:bodyPr wrap="square" lIns="0" tIns="0" rIns="0" bIns="0" rtlCol="0"/>
          <a:lstStyle/>
          <a:p>
            <a:endParaRPr/>
          </a:p>
        </p:txBody>
      </p:sp>
      <p:sp>
        <p:nvSpPr>
          <p:cNvPr id="27" name="object 27"/>
          <p:cNvSpPr/>
          <p:nvPr/>
        </p:nvSpPr>
        <p:spPr>
          <a:xfrm>
            <a:off x="1306715" y="6771703"/>
            <a:ext cx="299720" cy="107950"/>
          </a:xfrm>
          <a:custGeom>
            <a:avLst/>
            <a:gdLst/>
            <a:ahLst/>
            <a:cxnLst/>
            <a:rect l="l" t="t" r="r" b="b"/>
            <a:pathLst>
              <a:path w="299719" h="107950">
                <a:moveTo>
                  <a:pt x="282282" y="45770"/>
                </a:moveTo>
                <a:lnTo>
                  <a:pt x="16878" y="45770"/>
                </a:lnTo>
                <a:lnTo>
                  <a:pt x="0" y="107568"/>
                </a:lnTo>
                <a:lnTo>
                  <a:pt x="299161" y="107568"/>
                </a:lnTo>
                <a:lnTo>
                  <a:pt x="282282" y="45770"/>
                </a:lnTo>
                <a:close/>
              </a:path>
              <a:path w="299719" h="107950">
                <a:moveTo>
                  <a:pt x="55308" y="0"/>
                </a:moveTo>
                <a:lnTo>
                  <a:pt x="35852" y="0"/>
                </a:lnTo>
                <a:lnTo>
                  <a:pt x="35852" y="33947"/>
                </a:lnTo>
                <a:lnTo>
                  <a:pt x="24599" y="45770"/>
                </a:lnTo>
                <a:lnTo>
                  <a:pt x="274078" y="45770"/>
                </a:lnTo>
                <a:lnTo>
                  <a:pt x="262826" y="33947"/>
                </a:lnTo>
                <a:lnTo>
                  <a:pt x="262826" y="21551"/>
                </a:lnTo>
                <a:lnTo>
                  <a:pt x="55308" y="21551"/>
                </a:lnTo>
                <a:lnTo>
                  <a:pt x="55308" y="0"/>
                </a:lnTo>
                <a:close/>
              </a:path>
              <a:path w="299719" h="107950">
                <a:moveTo>
                  <a:pt x="125501" y="0"/>
                </a:moveTo>
                <a:lnTo>
                  <a:pt x="89636" y="0"/>
                </a:lnTo>
                <a:lnTo>
                  <a:pt x="89636" y="21551"/>
                </a:lnTo>
                <a:lnTo>
                  <a:pt x="125501" y="21551"/>
                </a:lnTo>
                <a:lnTo>
                  <a:pt x="125501" y="0"/>
                </a:lnTo>
                <a:close/>
              </a:path>
              <a:path w="299719" h="107950">
                <a:moveTo>
                  <a:pt x="209511" y="0"/>
                </a:moveTo>
                <a:lnTo>
                  <a:pt x="174142" y="0"/>
                </a:lnTo>
                <a:lnTo>
                  <a:pt x="174142" y="21551"/>
                </a:lnTo>
                <a:lnTo>
                  <a:pt x="209511" y="21551"/>
                </a:lnTo>
                <a:lnTo>
                  <a:pt x="209511" y="0"/>
                </a:lnTo>
                <a:close/>
              </a:path>
              <a:path w="299719" h="107950">
                <a:moveTo>
                  <a:pt x="262826" y="0"/>
                </a:moveTo>
                <a:lnTo>
                  <a:pt x="245846" y="0"/>
                </a:lnTo>
                <a:lnTo>
                  <a:pt x="245846" y="21551"/>
                </a:lnTo>
                <a:lnTo>
                  <a:pt x="262826" y="21551"/>
                </a:lnTo>
                <a:lnTo>
                  <a:pt x="262826" y="0"/>
                </a:lnTo>
                <a:close/>
              </a:path>
            </a:pathLst>
          </a:custGeom>
          <a:solidFill>
            <a:srgbClr val="FFFFFF"/>
          </a:solidFill>
        </p:spPr>
        <p:txBody>
          <a:bodyPr wrap="square" lIns="0" tIns="0" rIns="0" bIns="0" rtlCol="0"/>
          <a:lstStyle/>
          <a:p>
            <a:endParaRPr/>
          </a:p>
        </p:txBody>
      </p:sp>
      <p:sp>
        <p:nvSpPr>
          <p:cNvPr id="28" name="object 28"/>
          <p:cNvSpPr/>
          <p:nvPr/>
        </p:nvSpPr>
        <p:spPr>
          <a:xfrm>
            <a:off x="1306715" y="6771703"/>
            <a:ext cx="299720" cy="107950"/>
          </a:xfrm>
          <a:custGeom>
            <a:avLst/>
            <a:gdLst/>
            <a:ahLst/>
            <a:cxnLst/>
            <a:rect l="l" t="t" r="r" b="b"/>
            <a:pathLst>
              <a:path w="299719" h="107950">
                <a:moveTo>
                  <a:pt x="0" y="107568"/>
                </a:moveTo>
                <a:lnTo>
                  <a:pt x="299161" y="107568"/>
                </a:lnTo>
                <a:lnTo>
                  <a:pt x="282282" y="45770"/>
                </a:lnTo>
                <a:lnTo>
                  <a:pt x="274078" y="45770"/>
                </a:lnTo>
                <a:lnTo>
                  <a:pt x="262826" y="33947"/>
                </a:lnTo>
                <a:lnTo>
                  <a:pt x="262826" y="0"/>
                </a:lnTo>
                <a:lnTo>
                  <a:pt x="245846" y="0"/>
                </a:lnTo>
                <a:lnTo>
                  <a:pt x="245846" y="21551"/>
                </a:lnTo>
                <a:lnTo>
                  <a:pt x="209511" y="21551"/>
                </a:lnTo>
                <a:lnTo>
                  <a:pt x="209511" y="0"/>
                </a:lnTo>
                <a:lnTo>
                  <a:pt x="174142" y="0"/>
                </a:lnTo>
                <a:lnTo>
                  <a:pt x="174142" y="21551"/>
                </a:lnTo>
                <a:lnTo>
                  <a:pt x="125501" y="21551"/>
                </a:lnTo>
                <a:lnTo>
                  <a:pt x="125501" y="0"/>
                </a:lnTo>
                <a:lnTo>
                  <a:pt x="89636" y="0"/>
                </a:lnTo>
                <a:lnTo>
                  <a:pt x="89636" y="21551"/>
                </a:lnTo>
                <a:lnTo>
                  <a:pt x="55308" y="21551"/>
                </a:lnTo>
                <a:lnTo>
                  <a:pt x="55308" y="0"/>
                </a:lnTo>
                <a:lnTo>
                  <a:pt x="35852" y="0"/>
                </a:lnTo>
                <a:lnTo>
                  <a:pt x="35852" y="33947"/>
                </a:lnTo>
                <a:lnTo>
                  <a:pt x="24599" y="45770"/>
                </a:lnTo>
                <a:lnTo>
                  <a:pt x="16878" y="45770"/>
                </a:lnTo>
                <a:lnTo>
                  <a:pt x="0" y="107568"/>
                </a:lnTo>
                <a:close/>
              </a:path>
            </a:pathLst>
          </a:custGeom>
          <a:ln w="7315">
            <a:solidFill>
              <a:srgbClr val="231F20"/>
            </a:solidFill>
          </a:ln>
        </p:spPr>
        <p:txBody>
          <a:bodyPr wrap="square" lIns="0" tIns="0" rIns="0" bIns="0" rtlCol="0"/>
          <a:lstStyle/>
          <a:p>
            <a:endParaRPr/>
          </a:p>
        </p:txBody>
      </p:sp>
      <p:sp>
        <p:nvSpPr>
          <p:cNvPr id="29" name="object 29"/>
          <p:cNvSpPr/>
          <p:nvPr/>
        </p:nvSpPr>
        <p:spPr>
          <a:xfrm>
            <a:off x="1333893" y="6831393"/>
            <a:ext cx="0" cy="24130"/>
          </a:xfrm>
          <a:custGeom>
            <a:avLst/>
            <a:gdLst/>
            <a:ahLst/>
            <a:cxnLst/>
            <a:rect l="l" t="t" r="r" b="b"/>
            <a:pathLst>
              <a:path h="24129">
                <a:moveTo>
                  <a:pt x="0" y="0"/>
                </a:moveTo>
                <a:lnTo>
                  <a:pt x="0" y="23660"/>
                </a:lnTo>
              </a:path>
            </a:pathLst>
          </a:custGeom>
          <a:ln w="7315">
            <a:solidFill>
              <a:srgbClr val="231F20"/>
            </a:solidFill>
          </a:ln>
        </p:spPr>
        <p:txBody>
          <a:bodyPr wrap="square" lIns="0" tIns="0" rIns="0" bIns="0" rtlCol="0"/>
          <a:lstStyle/>
          <a:p>
            <a:endParaRPr/>
          </a:p>
        </p:txBody>
      </p:sp>
      <p:sp>
        <p:nvSpPr>
          <p:cNvPr id="30" name="object 30"/>
          <p:cNvSpPr/>
          <p:nvPr/>
        </p:nvSpPr>
        <p:spPr>
          <a:xfrm>
            <a:off x="1351254" y="6855053"/>
            <a:ext cx="0" cy="24765"/>
          </a:xfrm>
          <a:custGeom>
            <a:avLst/>
            <a:gdLst/>
            <a:ahLst/>
            <a:cxnLst/>
            <a:rect l="l" t="t" r="r" b="b"/>
            <a:pathLst>
              <a:path h="24765">
                <a:moveTo>
                  <a:pt x="0" y="0"/>
                </a:moveTo>
                <a:lnTo>
                  <a:pt x="0" y="24218"/>
                </a:lnTo>
              </a:path>
            </a:pathLst>
          </a:custGeom>
          <a:ln w="7315">
            <a:solidFill>
              <a:srgbClr val="231F20"/>
            </a:solidFill>
          </a:ln>
        </p:spPr>
        <p:txBody>
          <a:bodyPr wrap="square" lIns="0" tIns="0" rIns="0" bIns="0" rtlCol="0"/>
          <a:lstStyle/>
          <a:p>
            <a:endParaRPr/>
          </a:p>
        </p:txBody>
      </p:sp>
      <p:sp>
        <p:nvSpPr>
          <p:cNvPr id="31" name="object 31"/>
          <p:cNvSpPr/>
          <p:nvPr/>
        </p:nvSpPr>
        <p:spPr>
          <a:xfrm>
            <a:off x="1351254" y="6809270"/>
            <a:ext cx="0" cy="22225"/>
          </a:xfrm>
          <a:custGeom>
            <a:avLst/>
            <a:gdLst/>
            <a:ahLst/>
            <a:cxnLst/>
            <a:rect l="l" t="t" r="r" b="b"/>
            <a:pathLst>
              <a:path h="22225">
                <a:moveTo>
                  <a:pt x="0" y="0"/>
                </a:moveTo>
                <a:lnTo>
                  <a:pt x="0" y="22123"/>
                </a:lnTo>
              </a:path>
            </a:pathLst>
          </a:custGeom>
          <a:ln w="7315">
            <a:solidFill>
              <a:srgbClr val="231F20"/>
            </a:solidFill>
          </a:ln>
        </p:spPr>
        <p:txBody>
          <a:bodyPr wrap="square" lIns="0" tIns="0" rIns="0" bIns="0" rtlCol="0"/>
          <a:lstStyle/>
          <a:p>
            <a:endParaRPr/>
          </a:p>
        </p:txBody>
      </p:sp>
      <p:sp>
        <p:nvSpPr>
          <p:cNvPr id="32" name="object 32"/>
          <p:cNvSpPr/>
          <p:nvPr/>
        </p:nvSpPr>
        <p:spPr>
          <a:xfrm>
            <a:off x="1373289" y="6831393"/>
            <a:ext cx="0" cy="24130"/>
          </a:xfrm>
          <a:custGeom>
            <a:avLst/>
            <a:gdLst/>
            <a:ahLst/>
            <a:cxnLst/>
            <a:rect l="l" t="t" r="r" b="b"/>
            <a:pathLst>
              <a:path h="24129">
                <a:moveTo>
                  <a:pt x="0" y="0"/>
                </a:moveTo>
                <a:lnTo>
                  <a:pt x="0" y="23660"/>
                </a:lnTo>
              </a:path>
            </a:pathLst>
          </a:custGeom>
          <a:ln w="7315">
            <a:solidFill>
              <a:srgbClr val="231F20"/>
            </a:solidFill>
          </a:ln>
        </p:spPr>
        <p:txBody>
          <a:bodyPr wrap="square" lIns="0" tIns="0" rIns="0" bIns="0" rtlCol="0"/>
          <a:lstStyle/>
          <a:p>
            <a:endParaRPr/>
          </a:p>
        </p:txBody>
      </p:sp>
      <p:sp>
        <p:nvSpPr>
          <p:cNvPr id="33" name="object 33"/>
          <p:cNvSpPr/>
          <p:nvPr/>
        </p:nvSpPr>
        <p:spPr>
          <a:xfrm>
            <a:off x="1396364" y="6809270"/>
            <a:ext cx="0" cy="22225"/>
          </a:xfrm>
          <a:custGeom>
            <a:avLst/>
            <a:gdLst/>
            <a:ahLst/>
            <a:cxnLst/>
            <a:rect l="l" t="t" r="r" b="b"/>
            <a:pathLst>
              <a:path h="22225">
                <a:moveTo>
                  <a:pt x="0" y="0"/>
                </a:moveTo>
                <a:lnTo>
                  <a:pt x="0" y="22123"/>
                </a:lnTo>
              </a:path>
            </a:pathLst>
          </a:custGeom>
          <a:ln w="7315">
            <a:solidFill>
              <a:srgbClr val="231F20"/>
            </a:solidFill>
          </a:ln>
        </p:spPr>
        <p:txBody>
          <a:bodyPr wrap="square" lIns="0" tIns="0" rIns="0" bIns="0" rtlCol="0"/>
          <a:lstStyle/>
          <a:p>
            <a:endParaRPr/>
          </a:p>
        </p:txBody>
      </p:sp>
      <p:sp>
        <p:nvSpPr>
          <p:cNvPr id="34" name="object 34"/>
          <p:cNvSpPr/>
          <p:nvPr/>
        </p:nvSpPr>
        <p:spPr>
          <a:xfrm>
            <a:off x="1396364" y="6855053"/>
            <a:ext cx="0" cy="24765"/>
          </a:xfrm>
          <a:custGeom>
            <a:avLst/>
            <a:gdLst/>
            <a:ahLst/>
            <a:cxnLst/>
            <a:rect l="l" t="t" r="r" b="b"/>
            <a:pathLst>
              <a:path h="24765">
                <a:moveTo>
                  <a:pt x="0" y="0"/>
                </a:moveTo>
                <a:lnTo>
                  <a:pt x="0" y="24218"/>
                </a:lnTo>
              </a:path>
            </a:pathLst>
          </a:custGeom>
          <a:ln w="7315">
            <a:solidFill>
              <a:srgbClr val="231F20"/>
            </a:solidFill>
          </a:ln>
        </p:spPr>
        <p:txBody>
          <a:bodyPr wrap="square" lIns="0" tIns="0" rIns="0" bIns="0" rtlCol="0"/>
          <a:lstStyle/>
          <a:p>
            <a:endParaRPr/>
          </a:p>
        </p:txBody>
      </p:sp>
      <p:sp>
        <p:nvSpPr>
          <p:cNvPr id="35" name="object 35"/>
          <p:cNvSpPr/>
          <p:nvPr/>
        </p:nvSpPr>
        <p:spPr>
          <a:xfrm>
            <a:off x="1340002" y="6809270"/>
            <a:ext cx="105410" cy="0"/>
          </a:xfrm>
          <a:custGeom>
            <a:avLst/>
            <a:gdLst/>
            <a:ahLst/>
            <a:cxnLst/>
            <a:rect l="l" t="t" r="r" b="b"/>
            <a:pathLst>
              <a:path w="105409">
                <a:moveTo>
                  <a:pt x="0" y="0"/>
                </a:moveTo>
                <a:lnTo>
                  <a:pt x="104990" y="0"/>
                </a:lnTo>
              </a:path>
            </a:pathLst>
          </a:custGeom>
          <a:ln w="7315">
            <a:solidFill>
              <a:srgbClr val="231F20"/>
            </a:solidFill>
          </a:ln>
        </p:spPr>
        <p:txBody>
          <a:bodyPr wrap="square" lIns="0" tIns="0" rIns="0" bIns="0" rtlCol="0"/>
          <a:lstStyle/>
          <a:p>
            <a:endParaRPr/>
          </a:p>
        </p:txBody>
      </p:sp>
      <p:sp>
        <p:nvSpPr>
          <p:cNvPr id="36" name="object 36"/>
          <p:cNvSpPr/>
          <p:nvPr/>
        </p:nvSpPr>
        <p:spPr>
          <a:xfrm>
            <a:off x="1469796" y="6809270"/>
            <a:ext cx="103505" cy="0"/>
          </a:xfrm>
          <a:custGeom>
            <a:avLst/>
            <a:gdLst/>
            <a:ahLst/>
            <a:cxnLst/>
            <a:rect l="l" t="t" r="r" b="b"/>
            <a:pathLst>
              <a:path w="103505">
                <a:moveTo>
                  <a:pt x="0" y="0"/>
                </a:moveTo>
                <a:lnTo>
                  <a:pt x="102908" y="0"/>
                </a:lnTo>
              </a:path>
            </a:pathLst>
          </a:custGeom>
          <a:ln w="7315">
            <a:solidFill>
              <a:srgbClr val="231F20"/>
            </a:solidFill>
          </a:ln>
        </p:spPr>
        <p:txBody>
          <a:bodyPr wrap="square" lIns="0" tIns="0" rIns="0" bIns="0" rtlCol="0"/>
          <a:lstStyle/>
          <a:p>
            <a:endParaRPr/>
          </a:p>
        </p:txBody>
      </p:sp>
      <p:sp>
        <p:nvSpPr>
          <p:cNvPr id="37" name="object 37"/>
          <p:cNvSpPr/>
          <p:nvPr/>
        </p:nvSpPr>
        <p:spPr>
          <a:xfrm>
            <a:off x="1319504" y="6831393"/>
            <a:ext cx="85090" cy="0"/>
          </a:xfrm>
          <a:custGeom>
            <a:avLst/>
            <a:gdLst/>
            <a:ahLst/>
            <a:cxnLst/>
            <a:rect l="l" t="t" r="r" b="b"/>
            <a:pathLst>
              <a:path w="85090">
                <a:moveTo>
                  <a:pt x="0" y="0"/>
                </a:moveTo>
                <a:lnTo>
                  <a:pt x="85064" y="0"/>
                </a:lnTo>
              </a:path>
            </a:pathLst>
          </a:custGeom>
          <a:ln w="7315">
            <a:solidFill>
              <a:srgbClr val="231F20"/>
            </a:solidFill>
          </a:ln>
        </p:spPr>
        <p:txBody>
          <a:bodyPr wrap="square" lIns="0" tIns="0" rIns="0" bIns="0" rtlCol="0"/>
          <a:lstStyle/>
          <a:p>
            <a:endParaRPr/>
          </a:p>
        </p:txBody>
      </p:sp>
      <p:sp>
        <p:nvSpPr>
          <p:cNvPr id="38" name="object 38"/>
          <p:cNvSpPr/>
          <p:nvPr/>
        </p:nvSpPr>
        <p:spPr>
          <a:xfrm>
            <a:off x="1313408" y="6855053"/>
            <a:ext cx="91440" cy="0"/>
          </a:xfrm>
          <a:custGeom>
            <a:avLst/>
            <a:gdLst/>
            <a:ahLst/>
            <a:cxnLst/>
            <a:rect l="l" t="t" r="r" b="b"/>
            <a:pathLst>
              <a:path w="91440">
                <a:moveTo>
                  <a:pt x="0" y="0"/>
                </a:moveTo>
                <a:lnTo>
                  <a:pt x="91173" y="0"/>
                </a:lnTo>
              </a:path>
            </a:pathLst>
          </a:custGeom>
          <a:ln w="7315">
            <a:solidFill>
              <a:srgbClr val="231F20"/>
            </a:solidFill>
          </a:ln>
        </p:spPr>
        <p:txBody>
          <a:bodyPr wrap="square" lIns="0" tIns="0" rIns="0" bIns="0" rtlCol="0"/>
          <a:lstStyle/>
          <a:p>
            <a:endParaRPr/>
          </a:p>
        </p:txBody>
      </p:sp>
      <p:sp>
        <p:nvSpPr>
          <p:cNvPr id="39" name="object 39"/>
          <p:cNvSpPr/>
          <p:nvPr/>
        </p:nvSpPr>
        <p:spPr>
          <a:xfrm>
            <a:off x="1404581" y="6809270"/>
            <a:ext cx="0" cy="70485"/>
          </a:xfrm>
          <a:custGeom>
            <a:avLst/>
            <a:gdLst/>
            <a:ahLst/>
            <a:cxnLst/>
            <a:rect l="l" t="t" r="r" b="b"/>
            <a:pathLst>
              <a:path h="70484">
                <a:moveTo>
                  <a:pt x="0" y="0"/>
                </a:moveTo>
                <a:lnTo>
                  <a:pt x="0" y="70002"/>
                </a:lnTo>
              </a:path>
            </a:pathLst>
          </a:custGeom>
          <a:ln w="7315">
            <a:solidFill>
              <a:srgbClr val="231F20"/>
            </a:solidFill>
          </a:ln>
        </p:spPr>
        <p:txBody>
          <a:bodyPr wrap="square" lIns="0" tIns="0" rIns="0" bIns="0" rtlCol="0"/>
          <a:lstStyle/>
          <a:p>
            <a:endParaRPr/>
          </a:p>
        </p:txBody>
      </p:sp>
      <p:sp>
        <p:nvSpPr>
          <p:cNvPr id="40" name="object 40"/>
          <p:cNvSpPr/>
          <p:nvPr/>
        </p:nvSpPr>
        <p:spPr>
          <a:xfrm>
            <a:off x="1510055" y="6809270"/>
            <a:ext cx="0" cy="70485"/>
          </a:xfrm>
          <a:custGeom>
            <a:avLst/>
            <a:gdLst/>
            <a:ahLst/>
            <a:cxnLst/>
            <a:rect l="l" t="t" r="r" b="b"/>
            <a:pathLst>
              <a:path h="70484">
                <a:moveTo>
                  <a:pt x="0" y="0"/>
                </a:moveTo>
                <a:lnTo>
                  <a:pt x="0" y="70002"/>
                </a:lnTo>
              </a:path>
            </a:pathLst>
          </a:custGeom>
          <a:ln w="7315">
            <a:solidFill>
              <a:srgbClr val="231F20"/>
            </a:solidFill>
          </a:ln>
        </p:spPr>
        <p:txBody>
          <a:bodyPr wrap="square" lIns="0" tIns="0" rIns="0" bIns="0" rtlCol="0"/>
          <a:lstStyle/>
          <a:p>
            <a:endParaRPr/>
          </a:p>
        </p:txBody>
      </p:sp>
      <p:sp>
        <p:nvSpPr>
          <p:cNvPr id="41" name="object 41"/>
          <p:cNvSpPr/>
          <p:nvPr/>
        </p:nvSpPr>
        <p:spPr>
          <a:xfrm>
            <a:off x="1516252" y="6809270"/>
            <a:ext cx="0" cy="22225"/>
          </a:xfrm>
          <a:custGeom>
            <a:avLst/>
            <a:gdLst/>
            <a:ahLst/>
            <a:cxnLst/>
            <a:rect l="l" t="t" r="r" b="b"/>
            <a:pathLst>
              <a:path h="22225">
                <a:moveTo>
                  <a:pt x="0" y="0"/>
                </a:moveTo>
                <a:lnTo>
                  <a:pt x="0" y="22123"/>
                </a:lnTo>
              </a:path>
            </a:pathLst>
          </a:custGeom>
          <a:ln w="7315">
            <a:solidFill>
              <a:srgbClr val="231F20"/>
            </a:solidFill>
          </a:ln>
        </p:spPr>
        <p:txBody>
          <a:bodyPr wrap="square" lIns="0" tIns="0" rIns="0" bIns="0" rtlCol="0"/>
          <a:lstStyle/>
          <a:p>
            <a:endParaRPr/>
          </a:p>
        </p:txBody>
      </p:sp>
      <p:sp>
        <p:nvSpPr>
          <p:cNvPr id="42" name="object 42"/>
          <p:cNvSpPr/>
          <p:nvPr/>
        </p:nvSpPr>
        <p:spPr>
          <a:xfrm>
            <a:off x="1516252" y="6855053"/>
            <a:ext cx="0" cy="24765"/>
          </a:xfrm>
          <a:custGeom>
            <a:avLst/>
            <a:gdLst/>
            <a:ahLst/>
            <a:cxnLst/>
            <a:rect l="l" t="t" r="r" b="b"/>
            <a:pathLst>
              <a:path h="24765">
                <a:moveTo>
                  <a:pt x="0" y="0"/>
                </a:moveTo>
                <a:lnTo>
                  <a:pt x="0" y="24218"/>
                </a:lnTo>
              </a:path>
            </a:pathLst>
          </a:custGeom>
          <a:ln w="7315">
            <a:solidFill>
              <a:srgbClr val="231F20"/>
            </a:solidFill>
          </a:ln>
        </p:spPr>
        <p:txBody>
          <a:bodyPr wrap="square" lIns="0" tIns="0" rIns="0" bIns="0" rtlCol="0"/>
          <a:lstStyle/>
          <a:p>
            <a:endParaRPr/>
          </a:p>
        </p:txBody>
      </p:sp>
      <p:sp>
        <p:nvSpPr>
          <p:cNvPr id="43" name="object 43"/>
          <p:cNvSpPr/>
          <p:nvPr/>
        </p:nvSpPr>
        <p:spPr>
          <a:xfrm>
            <a:off x="1541335" y="6831393"/>
            <a:ext cx="0" cy="24130"/>
          </a:xfrm>
          <a:custGeom>
            <a:avLst/>
            <a:gdLst/>
            <a:ahLst/>
            <a:cxnLst/>
            <a:rect l="l" t="t" r="r" b="b"/>
            <a:pathLst>
              <a:path h="24129">
                <a:moveTo>
                  <a:pt x="0" y="0"/>
                </a:moveTo>
                <a:lnTo>
                  <a:pt x="0" y="23660"/>
                </a:lnTo>
              </a:path>
            </a:pathLst>
          </a:custGeom>
          <a:ln w="7315">
            <a:solidFill>
              <a:srgbClr val="231F20"/>
            </a:solidFill>
          </a:ln>
        </p:spPr>
        <p:txBody>
          <a:bodyPr wrap="square" lIns="0" tIns="0" rIns="0" bIns="0" rtlCol="0"/>
          <a:lstStyle/>
          <a:p>
            <a:endParaRPr/>
          </a:p>
        </p:txBody>
      </p:sp>
      <p:sp>
        <p:nvSpPr>
          <p:cNvPr id="44" name="object 44"/>
          <p:cNvSpPr/>
          <p:nvPr/>
        </p:nvSpPr>
        <p:spPr>
          <a:xfrm>
            <a:off x="1562315" y="6809270"/>
            <a:ext cx="0" cy="22225"/>
          </a:xfrm>
          <a:custGeom>
            <a:avLst/>
            <a:gdLst/>
            <a:ahLst/>
            <a:cxnLst/>
            <a:rect l="l" t="t" r="r" b="b"/>
            <a:pathLst>
              <a:path h="22225">
                <a:moveTo>
                  <a:pt x="0" y="0"/>
                </a:moveTo>
                <a:lnTo>
                  <a:pt x="0" y="22123"/>
                </a:lnTo>
              </a:path>
            </a:pathLst>
          </a:custGeom>
          <a:ln w="7315">
            <a:solidFill>
              <a:srgbClr val="231F20"/>
            </a:solidFill>
          </a:ln>
        </p:spPr>
        <p:txBody>
          <a:bodyPr wrap="square" lIns="0" tIns="0" rIns="0" bIns="0" rtlCol="0"/>
          <a:lstStyle/>
          <a:p>
            <a:endParaRPr/>
          </a:p>
        </p:txBody>
      </p:sp>
      <p:sp>
        <p:nvSpPr>
          <p:cNvPr id="45" name="object 45"/>
          <p:cNvSpPr/>
          <p:nvPr/>
        </p:nvSpPr>
        <p:spPr>
          <a:xfrm>
            <a:off x="1562315" y="6855053"/>
            <a:ext cx="0" cy="24765"/>
          </a:xfrm>
          <a:custGeom>
            <a:avLst/>
            <a:gdLst/>
            <a:ahLst/>
            <a:cxnLst/>
            <a:rect l="l" t="t" r="r" b="b"/>
            <a:pathLst>
              <a:path h="24765">
                <a:moveTo>
                  <a:pt x="0" y="0"/>
                </a:moveTo>
                <a:lnTo>
                  <a:pt x="0" y="24218"/>
                </a:lnTo>
              </a:path>
            </a:pathLst>
          </a:custGeom>
          <a:ln w="7315">
            <a:solidFill>
              <a:srgbClr val="231F20"/>
            </a:solidFill>
          </a:ln>
        </p:spPr>
        <p:txBody>
          <a:bodyPr wrap="square" lIns="0" tIns="0" rIns="0" bIns="0" rtlCol="0"/>
          <a:lstStyle/>
          <a:p>
            <a:endParaRPr/>
          </a:p>
        </p:txBody>
      </p:sp>
      <p:sp>
        <p:nvSpPr>
          <p:cNvPr id="46" name="object 46"/>
          <p:cNvSpPr/>
          <p:nvPr/>
        </p:nvSpPr>
        <p:spPr>
          <a:xfrm>
            <a:off x="1577759" y="6831393"/>
            <a:ext cx="0" cy="24130"/>
          </a:xfrm>
          <a:custGeom>
            <a:avLst/>
            <a:gdLst/>
            <a:ahLst/>
            <a:cxnLst/>
            <a:rect l="l" t="t" r="r" b="b"/>
            <a:pathLst>
              <a:path h="24129">
                <a:moveTo>
                  <a:pt x="0" y="0"/>
                </a:moveTo>
                <a:lnTo>
                  <a:pt x="0" y="23660"/>
                </a:lnTo>
              </a:path>
            </a:pathLst>
          </a:custGeom>
          <a:ln w="7315">
            <a:solidFill>
              <a:srgbClr val="231F20"/>
            </a:solidFill>
          </a:ln>
        </p:spPr>
        <p:txBody>
          <a:bodyPr wrap="square" lIns="0" tIns="0" rIns="0" bIns="0" rtlCol="0"/>
          <a:lstStyle/>
          <a:p>
            <a:endParaRPr/>
          </a:p>
        </p:txBody>
      </p:sp>
      <p:sp>
        <p:nvSpPr>
          <p:cNvPr id="47" name="object 47"/>
          <p:cNvSpPr/>
          <p:nvPr/>
        </p:nvSpPr>
        <p:spPr>
          <a:xfrm>
            <a:off x="1510055" y="6831393"/>
            <a:ext cx="82550" cy="0"/>
          </a:xfrm>
          <a:custGeom>
            <a:avLst/>
            <a:gdLst/>
            <a:ahLst/>
            <a:cxnLst/>
            <a:rect l="l" t="t" r="r" b="b"/>
            <a:pathLst>
              <a:path w="82550">
                <a:moveTo>
                  <a:pt x="0" y="0"/>
                </a:moveTo>
                <a:lnTo>
                  <a:pt x="82486" y="0"/>
                </a:lnTo>
              </a:path>
            </a:pathLst>
          </a:custGeom>
          <a:ln w="7315">
            <a:solidFill>
              <a:srgbClr val="231F20"/>
            </a:solidFill>
          </a:ln>
        </p:spPr>
        <p:txBody>
          <a:bodyPr wrap="square" lIns="0" tIns="0" rIns="0" bIns="0" rtlCol="0"/>
          <a:lstStyle/>
          <a:p>
            <a:endParaRPr/>
          </a:p>
        </p:txBody>
      </p:sp>
      <p:sp>
        <p:nvSpPr>
          <p:cNvPr id="48" name="object 48"/>
          <p:cNvSpPr/>
          <p:nvPr/>
        </p:nvSpPr>
        <p:spPr>
          <a:xfrm>
            <a:off x="1510055" y="6855053"/>
            <a:ext cx="89535" cy="0"/>
          </a:xfrm>
          <a:custGeom>
            <a:avLst/>
            <a:gdLst/>
            <a:ahLst/>
            <a:cxnLst/>
            <a:rect l="l" t="t" r="r" b="b"/>
            <a:pathLst>
              <a:path w="89534">
                <a:moveTo>
                  <a:pt x="0" y="0"/>
                </a:moveTo>
                <a:lnTo>
                  <a:pt x="89166" y="0"/>
                </a:lnTo>
              </a:path>
            </a:pathLst>
          </a:custGeom>
          <a:ln w="7315">
            <a:solidFill>
              <a:srgbClr val="231F20"/>
            </a:solidFill>
          </a:ln>
        </p:spPr>
        <p:txBody>
          <a:bodyPr wrap="square" lIns="0" tIns="0" rIns="0" bIns="0" rtlCol="0"/>
          <a:lstStyle/>
          <a:p>
            <a:endParaRPr/>
          </a:p>
        </p:txBody>
      </p:sp>
      <p:sp>
        <p:nvSpPr>
          <p:cNvPr id="49" name="object 49"/>
          <p:cNvSpPr/>
          <p:nvPr/>
        </p:nvSpPr>
        <p:spPr>
          <a:xfrm>
            <a:off x="1480870" y="6809270"/>
            <a:ext cx="23495" cy="70485"/>
          </a:xfrm>
          <a:custGeom>
            <a:avLst/>
            <a:gdLst/>
            <a:ahLst/>
            <a:cxnLst/>
            <a:rect l="l" t="t" r="r" b="b"/>
            <a:pathLst>
              <a:path w="23494" h="70484">
                <a:moveTo>
                  <a:pt x="0" y="22123"/>
                </a:moveTo>
                <a:lnTo>
                  <a:pt x="0" y="70002"/>
                </a:lnTo>
                <a:lnTo>
                  <a:pt x="23075" y="70002"/>
                </a:lnTo>
                <a:lnTo>
                  <a:pt x="23075" y="0"/>
                </a:lnTo>
                <a:lnTo>
                  <a:pt x="13742" y="2694"/>
                </a:lnTo>
                <a:lnTo>
                  <a:pt x="6780" y="7523"/>
                </a:lnTo>
                <a:lnTo>
                  <a:pt x="2196" y="14121"/>
                </a:lnTo>
                <a:lnTo>
                  <a:pt x="0" y="22123"/>
                </a:lnTo>
                <a:close/>
              </a:path>
            </a:pathLst>
          </a:custGeom>
          <a:ln w="7315">
            <a:solidFill>
              <a:srgbClr val="231F20"/>
            </a:solidFill>
          </a:ln>
        </p:spPr>
        <p:txBody>
          <a:bodyPr wrap="square" lIns="0" tIns="0" rIns="0" bIns="0" rtlCol="0"/>
          <a:lstStyle/>
          <a:p>
            <a:endParaRPr/>
          </a:p>
        </p:txBody>
      </p:sp>
      <p:sp>
        <p:nvSpPr>
          <p:cNvPr id="50" name="object 50"/>
          <p:cNvSpPr/>
          <p:nvPr/>
        </p:nvSpPr>
        <p:spPr>
          <a:xfrm>
            <a:off x="1485633" y="6819379"/>
            <a:ext cx="0" cy="12065"/>
          </a:xfrm>
          <a:custGeom>
            <a:avLst/>
            <a:gdLst/>
            <a:ahLst/>
            <a:cxnLst/>
            <a:rect l="l" t="t" r="r" b="b"/>
            <a:pathLst>
              <a:path h="12065">
                <a:moveTo>
                  <a:pt x="-3657" y="6007"/>
                </a:moveTo>
                <a:lnTo>
                  <a:pt x="3657" y="6007"/>
                </a:lnTo>
              </a:path>
            </a:pathLst>
          </a:custGeom>
          <a:ln w="12014">
            <a:solidFill>
              <a:srgbClr val="231F20"/>
            </a:solidFill>
          </a:ln>
        </p:spPr>
        <p:txBody>
          <a:bodyPr wrap="square" lIns="0" tIns="0" rIns="0" bIns="0" rtlCol="0"/>
          <a:lstStyle/>
          <a:p>
            <a:endParaRPr/>
          </a:p>
        </p:txBody>
      </p:sp>
      <p:sp>
        <p:nvSpPr>
          <p:cNvPr id="51" name="object 51"/>
          <p:cNvSpPr/>
          <p:nvPr/>
        </p:nvSpPr>
        <p:spPr>
          <a:xfrm>
            <a:off x="1480769" y="6831393"/>
            <a:ext cx="23495" cy="0"/>
          </a:xfrm>
          <a:custGeom>
            <a:avLst/>
            <a:gdLst/>
            <a:ahLst/>
            <a:cxnLst/>
            <a:rect l="l" t="t" r="r" b="b"/>
            <a:pathLst>
              <a:path w="23494">
                <a:moveTo>
                  <a:pt x="0" y="0"/>
                </a:moveTo>
                <a:lnTo>
                  <a:pt x="23177" y="0"/>
                </a:lnTo>
              </a:path>
            </a:pathLst>
          </a:custGeom>
          <a:ln w="7315">
            <a:solidFill>
              <a:srgbClr val="231F20"/>
            </a:solidFill>
          </a:ln>
        </p:spPr>
        <p:txBody>
          <a:bodyPr wrap="square" lIns="0" tIns="0" rIns="0" bIns="0" rtlCol="0"/>
          <a:lstStyle/>
          <a:p>
            <a:endParaRPr/>
          </a:p>
        </p:txBody>
      </p:sp>
      <p:sp>
        <p:nvSpPr>
          <p:cNvPr id="52" name="object 52"/>
          <p:cNvSpPr/>
          <p:nvPr/>
        </p:nvSpPr>
        <p:spPr>
          <a:xfrm>
            <a:off x="1410195" y="6831393"/>
            <a:ext cx="23495" cy="0"/>
          </a:xfrm>
          <a:custGeom>
            <a:avLst/>
            <a:gdLst/>
            <a:ahLst/>
            <a:cxnLst/>
            <a:rect l="l" t="t" r="r" b="b"/>
            <a:pathLst>
              <a:path w="23494">
                <a:moveTo>
                  <a:pt x="23177" y="0"/>
                </a:moveTo>
                <a:lnTo>
                  <a:pt x="0" y="0"/>
                </a:lnTo>
              </a:path>
            </a:pathLst>
          </a:custGeom>
          <a:ln w="7315">
            <a:solidFill>
              <a:srgbClr val="231F20"/>
            </a:solidFill>
          </a:ln>
        </p:spPr>
        <p:txBody>
          <a:bodyPr wrap="square" lIns="0" tIns="0" rIns="0" bIns="0" rtlCol="0"/>
          <a:lstStyle/>
          <a:p>
            <a:endParaRPr/>
          </a:p>
        </p:txBody>
      </p:sp>
      <p:sp>
        <p:nvSpPr>
          <p:cNvPr id="53" name="object 53"/>
          <p:cNvSpPr/>
          <p:nvPr/>
        </p:nvSpPr>
        <p:spPr>
          <a:xfrm>
            <a:off x="1480769" y="6839115"/>
            <a:ext cx="23495" cy="0"/>
          </a:xfrm>
          <a:custGeom>
            <a:avLst/>
            <a:gdLst/>
            <a:ahLst/>
            <a:cxnLst/>
            <a:rect l="l" t="t" r="r" b="b"/>
            <a:pathLst>
              <a:path w="23494">
                <a:moveTo>
                  <a:pt x="0" y="0"/>
                </a:moveTo>
                <a:lnTo>
                  <a:pt x="23177" y="0"/>
                </a:lnTo>
              </a:path>
            </a:pathLst>
          </a:custGeom>
          <a:ln w="7315">
            <a:solidFill>
              <a:srgbClr val="231F20"/>
            </a:solidFill>
          </a:ln>
        </p:spPr>
        <p:txBody>
          <a:bodyPr wrap="square" lIns="0" tIns="0" rIns="0" bIns="0" rtlCol="0"/>
          <a:lstStyle/>
          <a:p>
            <a:endParaRPr/>
          </a:p>
        </p:txBody>
      </p:sp>
      <p:sp>
        <p:nvSpPr>
          <p:cNvPr id="54" name="object 54"/>
          <p:cNvSpPr/>
          <p:nvPr/>
        </p:nvSpPr>
        <p:spPr>
          <a:xfrm>
            <a:off x="1410195" y="6839115"/>
            <a:ext cx="23495" cy="0"/>
          </a:xfrm>
          <a:custGeom>
            <a:avLst/>
            <a:gdLst/>
            <a:ahLst/>
            <a:cxnLst/>
            <a:rect l="l" t="t" r="r" b="b"/>
            <a:pathLst>
              <a:path w="23494">
                <a:moveTo>
                  <a:pt x="23177" y="0"/>
                </a:moveTo>
                <a:lnTo>
                  <a:pt x="0" y="0"/>
                </a:lnTo>
              </a:path>
            </a:pathLst>
          </a:custGeom>
          <a:ln w="7315">
            <a:solidFill>
              <a:srgbClr val="231F20"/>
            </a:solidFill>
          </a:ln>
        </p:spPr>
        <p:txBody>
          <a:bodyPr wrap="square" lIns="0" tIns="0" rIns="0" bIns="0" rtlCol="0"/>
          <a:lstStyle/>
          <a:p>
            <a:endParaRPr/>
          </a:p>
        </p:txBody>
      </p:sp>
      <p:sp>
        <p:nvSpPr>
          <p:cNvPr id="55" name="object 55"/>
          <p:cNvSpPr/>
          <p:nvPr/>
        </p:nvSpPr>
        <p:spPr>
          <a:xfrm>
            <a:off x="1480769" y="6863816"/>
            <a:ext cx="23495" cy="0"/>
          </a:xfrm>
          <a:custGeom>
            <a:avLst/>
            <a:gdLst/>
            <a:ahLst/>
            <a:cxnLst/>
            <a:rect l="l" t="t" r="r" b="b"/>
            <a:pathLst>
              <a:path w="23494">
                <a:moveTo>
                  <a:pt x="0" y="0"/>
                </a:moveTo>
                <a:lnTo>
                  <a:pt x="23177" y="0"/>
                </a:lnTo>
              </a:path>
            </a:pathLst>
          </a:custGeom>
          <a:ln w="7315">
            <a:solidFill>
              <a:srgbClr val="231F20"/>
            </a:solidFill>
          </a:ln>
        </p:spPr>
        <p:txBody>
          <a:bodyPr wrap="square" lIns="0" tIns="0" rIns="0" bIns="0" rtlCol="0"/>
          <a:lstStyle/>
          <a:p>
            <a:endParaRPr/>
          </a:p>
        </p:txBody>
      </p:sp>
      <p:sp>
        <p:nvSpPr>
          <p:cNvPr id="56" name="object 56"/>
          <p:cNvSpPr/>
          <p:nvPr/>
        </p:nvSpPr>
        <p:spPr>
          <a:xfrm>
            <a:off x="1410195" y="6863816"/>
            <a:ext cx="23495" cy="0"/>
          </a:xfrm>
          <a:custGeom>
            <a:avLst/>
            <a:gdLst/>
            <a:ahLst/>
            <a:cxnLst/>
            <a:rect l="l" t="t" r="r" b="b"/>
            <a:pathLst>
              <a:path w="23494">
                <a:moveTo>
                  <a:pt x="23177" y="0"/>
                </a:moveTo>
                <a:lnTo>
                  <a:pt x="0" y="0"/>
                </a:lnTo>
              </a:path>
            </a:pathLst>
          </a:custGeom>
          <a:ln w="7315">
            <a:solidFill>
              <a:srgbClr val="231F20"/>
            </a:solidFill>
          </a:ln>
        </p:spPr>
        <p:txBody>
          <a:bodyPr wrap="square" lIns="0" tIns="0" rIns="0" bIns="0" rtlCol="0"/>
          <a:lstStyle/>
          <a:p>
            <a:endParaRPr/>
          </a:p>
        </p:txBody>
      </p:sp>
      <p:sp>
        <p:nvSpPr>
          <p:cNvPr id="57" name="object 57"/>
          <p:cNvSpPr/>
          <p:nvPr/>
        </p:nvSpPr>
        <p:spPr>
          <a:xfrm>
            <a:off x="1480769" y="6870966"/>
            <a:ext cx="23495" cy="0"/>
          </a:xfrm>
          <a:custGeom>
            <a:avLst/>
            <a:gdLst/>
            <a:ahLst/>
            <a:cxnLst/>
            <a:rect l="l" t="t" r="r" b="b"/>
            <a:pathLst>
              <a:path w="23494">
                <a:moveTo>
                  <a:pt x="0" y="0"/>
                </a:moveTo>
                <a:lnTo>
                  <a:pt x="23177" y="0"/>
                </a:lnTo>
              </a:path>
            </a:pathLst>
          </a:custGeom>
          <a:ln w="7315">
            <a:solidFill>
              <a:srgbClr val="231F20"/>
            </a:solidFill>
          </a:ln>
        </p:spPr>
        <p:txBody>
          <a:bodyPr wrap="square" lIns="0" tIns="0" rIns="0" bIns="0" rtlCol="0"/>
          <a:lstStyle/>
          <a:p>
            <a:endParaRPr/>
          </a:p>
        </p:txBody>
      </p:sp>
      <p:sp>
        <p:nvSpPr>
          <p:cNvPr id="58" name="object 58"/>
          <p:cNvSpPr/>
          <p:nvPr/>
        </p:nvSpPr>
        <p:spPr>
          <a:xfrm>
            <a:off x="1410385" y="6870966"/>
            <a:ext cx="23495" cy="0"/>
          </a:xfrm>
          <a:custGeom>
            <a:avLst/>
            <a:gdLst/>
            <a:ahLst/>
            <a:cxnLst/>
            <a:rect l="l" t="t" r="r" b="b"/>
            <a:pathLst>
              <a:path w="23494">
                <a:moveTo>
                  <a:pt x="23177" y="0"/>
                </a:moveTo>
                <a:lnTo>
                  <a:pt x="0" y="0"/>
                </a:lnTo>
              </a:path>
            </a:pathLst>
          </a:custGeom>
          <a:ln w="7315">
            <a:solidFill>
              <a:srgbClr val="231F20"/>
            </a:solidFill>
          </a:ln>
        </p:spPr>
        <p:txBody>
          <a:bodyPr wrap="square" lIns="0" tIns="0" rIns="0" bIns="0" rtlCol="0"/>
          <a:lstStyle/>
          <a:p>
            <a:endParaRPr/>
          </a:p>
        </p:txBody>
      </p:sp>
      <p:sp>
        <p:nvSpPr>
          <p:cNvPr id="59" name="object 59"/>
          <p:cNvSpPr/>
          <p:nvPr/>
        </p:nvSpPr>
        <p:spPr>
          <a:xfrm>
            <a:off x="1485633" y="6870966"/>
            <a:ext cx="0" cy="8890"/>
          </a:xfrm>
          <a:custGeom>
            <a:avLst/>
            <a:gdLst/>
            <a:ahLst/>
            <a:cxnLst/>
            <a:rect l="l" t="t" r="r" b="b"/>
            <a:pathLst>
              <a:path h="8890">
                <a:moveTo>
                  <a:pt x="-3657" y="4146"/>
                </a:moveTo>
                <a:lnTo>
                  <a:pt x="3657" y="4146"/>
                </a:lnTo>
              </a:path>
            </a:pathLst>
          </a:custGeom>
          <a:ln w="8293">
            <a:solidFill>
              <a:srgbClr val="231F20"/>
            </a:solidFill>
          </a:ln>
        </p:spPr>
        <p:txBody>
          <a:bodyPr wrap="square" lIns="0" tIns="0" rIns="0" bIns="0" rtlCol="0"/>
          <a:lstStyle/>
          <a:p>
            <a:endParaRPr/>
          </a:p>
        </p:txBody>
      </p:sp>
      <p:sp>
        <p:nvSpPr>
          <p:cNvPr id="60" name="object 60"/>
          <p:cNvSpPr/>
          <p:nvPr/>
        </p:nvSpPr>
        <p:spPr>
          <a:xfrm>
            <a:off x="1491830" y="6870966"/>
            <a:ext cx="0" cy="8890"/>
          </a:xfrm>
          <a:custGeom>
            <a:avLst/>
            <a:gdLst/>
            <a:ahLst/>
            <a:cxnLst/>
            <a:rect l="l" t="t" r="r" b="b"/>
            <a:pathLst>
              <a:path h="8890">
                <a:moveTo>
                  <a:pt x="-3657" y="4146"/>
                </a:moveTo>
                <a:lnTo>
                  <a:pt x="3657" y="4146"/>
                </a:lnTo>
              </a:path>
            </a:pathLst>
          </a:custGeom>
          <a:ln w="8293">
            <a:solidFill>
              <a:srgbClr val="231F20"/>
            </a:solidFill>
          </a:ln>
        </p:spPr>
        <p:txBody>
          <a:bodyPr wrap="square" lIns="0" tIns="0" rIns="0" bIns="0" rtlCol="0"/>
          <a:lstStyle/>
          <a:p>
            <a:endParaRPr/>
          </a:p>
        </p:txBody>
      </p:sp>
      <p:sp>
        <p:nvSpPr>
          <p:cNvPr id="61" name="object 61"/>
          <p:cNvSpPr/>
          <p:nvPr/>
        </p:nvSpPr>
        <p:spPr>
          <a:xfrm>
            <a:off x="1491830" y="6870966"/>
            <a:ext cx="0" cy="8890"/>
          </a:xfrm>
          <a:custGeom>
            <a:avLst/>
            <a:gdLst/>
            <a:ahLst/>
            <a:cxnLst/>
            <a:rect l="l" t="t" r="r" b="b"/>
            <a:pathLst>
              <a:path h="8890">
                <a:moveTo>
                  <a:pt x="-3657" y="4146"/>
                </a:moveTo>
                <a:lnTo>
                  <a:pt x="3657" y="4146"/>
                </a:lnTo>
              </a:path>
            </a:pathLst>
          </a:custGeom>
          <a:ln w="8293">
            <a:solidFill>
              <a:srgbClr val="231F20"/>
            </a:solidFill>
          </a:ln>
        </p:spPr>
        <p:txBody>
          <a:bodyPr wrap="square" lIns="0" tIns="0" rIns="0" bIns="0" rtlCol="0"/>
          <a:lstStyle/>
          <a:p>
            <a:endParaRPr/>
          </a:p>
        </p:txBody>
      </p:sp>
      <p:sp>
        <p:nvSpPr>
          <p:cNvPr id="62" name="object 62"/>
          <p:cNvSpPr/>
          <p:nvPr/>
        </p:nvSpPr>
        <p:spPr>
          <a:xfrm>
            <a:off x="1497457" y="6870966"/>
            <a:ext cx="0" cy="8890"/>
          </a:xfrm>
          <a:custGeom>
            <a:avLst/>
            <a:gdLst/>
            <a:ahLst/>
            <a:cxnLst/>
            <a:rect l="l" t="t" r="r" b="b"/>
            <a:pathLst>
              <a:path h="8890">
                <a:moveTo>
                  <a:pt x="-3657" y="4146"/>
                </a:moveTo>
                <a:lnTo>
                  <a:pt x="3657" y="4146"/>
                </a:lnTo>
              </a:path>
            </a:pathLst>
          </a:custGeom>
          <a:ln w="8293">
            <a:solidFill>
              <a:srgbClr val="231F20"/>
            </a:solidFill>
          </a:ln>
        </p:spPr>
        <p:txBody>
          <a:bodyPr wrap="square" lIns="0" tIns="0" rIns="0" bIns="0" rtlCol="0"/>
          <a:lstStyle/>
          <a:p>
            <a:endParaRPr/>
          </a:p>
        </p:txBody>
      </p:sp>
      <p:sp>
        <p:nvSpPr>
          <p:cNvPr id="63" name="object 63"/>
          <p:cNvSpPr/>
          <p:nvPr/>
        </p:nvSpPr>
        <p:spPr>
          <a:xfrm>
            <a:off x="1485633" y="6839115"/>
            <a:ext cx="0" cy="24765"/>
          </a:xfrm>
          <a:custGeom>
            <a:avLst/>
            <a:gdLst/>
            <a:ahLst/>
            <a:cxnLst/>
            <a:rect l="l" t="t" r="r" b="b"/>
            <a:pathLst>
              <a:path h="24765">
                <a:moveTo>
                  <a:pt x="0" y="0"/>
                </a:moveTo>
                <a:lnTo>
                  <a:pt x="0" y="24701"/>
                </a:lnTo>
              </a:path>
            </a:pathLst>
          </a:custGeom>
          <a:ln w="7315">
            <a:solidFill>
              <a:srgbClr val="231F20"/>
            </a:solidFill>
          </a:ln>
        </p:spPr>
        <p:txBody>
          <a:bodyPr wrap="square" lIns="0" tIns="0" rIns="0" bIns="0" rtlCol="0"/>
          <a:lstStyle/>
          <a:p>
            <a:endParaRPr/>
          </a:p>
        </p:txBody>
      </p:sp>
      <p:sp>
        <p:nvSpPr>
          <p:cNvPr id="64" name="object 64"/>
          <p:cNvSpPr/>
          <p:nvPr/>
        </p:nvSpPr>
        <p:spPr>
          <a:xfrm>
            <a:off x="1491830" y="6839115"/>
            <a:ext cx="0" cy="24765"/>
          </a:xfrm>
          <a:custGeom>
            <a:avLst/>
            <a:gdLst/>
            <a:ahLst/>
            <a:cxnLst/>
            <a:rect l="l" t="t" r="r" b="b"/>
            <a:pathLst>
              <a:path h="24765">
                <a:moveTo>
                  <a:pt x="0" y="0"/>
                </a:moveTo>
                <a:lnTo>
                  <a:pt x="0" y="24701"/>
                </a:lnTo>
              </a:path>
            </a:pathLst>
          </a:custGeom>
          <a:ln w="7315">
            <a:solidFill>
              <a:srgbClr val="231F20"/>
            </a:solidFill>
          </a:ln>
        </p:spPr>
        <p:txBody>
          <a:bodyPr wrap="square" lIns="0" tIns="0" rIns="0" bIns="0" rtlCol="0"/>
          <a:lstStyle/>
          <a:p>
            <a:endParaRPr/>
          </a:p>
        </p:txBody>
      </p:sp>
      <p:sp>
        <p:nvSpPr>
          <p:cNvPr id="65" name="object 65"/>
          <p:cNvSpPr/>
          <p:nvPr/>
        </p:nvSpPr>
        <p:spPr>
          <a:xfrm>
            <a:off x="1497457" y="6839115"/>
            <a:ext cx="0" cy="24765"/>
          </a:xfrm>
          <a:custGeom>
            <a:avLst/>
            <a:gdLst/>
            <a:ahLst/>
            <a:cxnLst/>
            <a:rect l="l" t="t" r="r" b="b"/>
            <a:pathLst>
              <a:path h="24765">
                <a:moveTo>
                  <a:pt x="0" y="0"/>
                </a:moveTo>
                <a:lnTo>
                  <a:pt x="0" y="24701"/>
                </a:lnTo>
              </a:path>
            </a:pathLst>
          </a:custGeom>
          <a:ln w="7315">
            <a:solidFill>
              <a:srgbClr val="231F20"/>
            </a:solidFill>
          </a:ln>
        </p:spPr>
        <p:txBody>
          <a:bodyPr wrap="square" lIns="0" tIns="0" rIns="0" bIns="0" rtlCol="0"/>
          <a:lstStyle/>
          <a:p>
            <a:endParaRPr/>
          </a:p>
        </p:txBody>
      </p:sp>
      <p:sp>
        <p:nvSpPr>
          <p:cNvPr id="66" name="object 66"/>
          <p:cNvSpPr/>
          <p:nvPr/>
        </p:nvSpPr>
        <p:spPr>
          <a:xfrm>
            <a:off x="1491830" y="6813842"/>
            <a:ext cx="0" cy="17780"/>
          </a:xfrm>
          <a:custGeom>
            <a:avLst/>
            <a:gdLst/>
            <a:ahLst/>
            <a:cxnLst/>
            <a:rect l="l" t="t" r="r" b="b"/>
            <a:pathLst>
              <a:path h="17779">
                <a:moveTo>
                  <a:pt x="0" y="0"/>
                </a:moveTo>
                <a:lnTo>
                  <a:pt x="0" y="17551"/>
                </a:lnTo>
              </a:path>
            </a:pathLst>
          </a:custGeom>
          <a:ln w="7315">
            <a:solidFill>
              <a:srgbClr val="231F20"/>
            </a:solidFill>
          </a:ln>
        </p:spPr>
        <p:txBody>
          <a:bodyPr wrap="square" lIns="0" tIns="0" rIns="0" bIns="0" rtlCol="0"/>
          <a:lstStyle/>
          <a:p>
            <a:endParaRPr/>
          </a:p>
        </p:txBody>
      </p:sp>
      <p:sp>
        <p:nvSpPr>
          <p:cNvPr id="67" name="object 67"/>
          <p:cNvSpPr/>
          <p:nvPr/>
        </p:nvSpPr>
        <p:spPr>
          <a:xfrm>
            <a:off x="1497457" y="6811073"/>
            <a:ext cx="0" cy="20320"/>
          </a:xfrm>
          <a:custGeom>
            <a:avLst/>
            <a:gdLst/>
            <a:ahLst/>
            <a:cxnLst/>
            <a:rect l="l" t="t" r="r" b="b"/>
            <a:pathLst>
              <a:path h="20320">
                <a:moveTo>
                  <a:pt x="0" y="0"/>
                </a:moveTo>
                <a:lnTo>
                  <a:pt x="0" y="20307"/>
                </a:lnTo>
              </a:path>
            </a:pathLst>
          </a:custGeom>
          <a:ln w="7315">
            <a:solidFill>
              <a:srgbClr val="231F20"/>
            </a:solidFill>
          </a:ln>
        </p:spPr>
        <p:txBody>
          <a:bodyPr wrap="square" lIns="0" tIns="0" rIns="0" bIns="0" rtlCol="0"/>
          <a:lstStyle/>
          <a:p>
            <a:endParaRPr/>
          </a:p>
        </p:txBody>
      </p:sp>
      <p:sp>
        <p:nvSpPr>
          <p:cNvPr id="68" name="object 68"/>
          <p:cNvSpPr/>
          <p:nvPr/>
        </p:nvSpPr>
        <p:spPr>
          <a:xfrm>
            <a:off x="1410195" y="6809257"/>
            <a:ext cx="23495" cy="70485"/>
          </a:xfrm>
          <a:custGeom>
            <a:avLst/>
            <a:gdLst/>
            <a:ahLst/>
            <a:cxnLst/>
            <a:rect l="l" t="t" r="r" b="b"/>
            <a:pathLst>
              <a:path w="23494" h="70484">
                <a:moveTo>
                  <a:pt x="23075" y="22123"/>
                </a:moveTo>
                <a:lnTo>
                  <a:pt x="23075" y="70002"/>
                </a:lnTo>
                <a:lnTo>
                  <a:pt x="0" y="70002"/>
                </a:lnTo>
                <a:lnTo>
                  <a:pt x="0" y="0"/>
                </a:lnTo>
                <a:lnTo>
                  <a:pt x="9333" y="2694"/>
                </a:lnTo>
                <a:lnTo>
                  <a:pt x="16295" y="7523"/>
                </a:lnTo>
                <a:lnTo>
                  <a:pt x="20879" y="14121"/>
                </a:lnTo>
                <a:lnTo>
                  <a:pt x="23075" y="22123"/>
                </a:lnTo>
                <a:close/>
              </a:path>
            </a:pathLst>
          </a:custGeom>
          <a:ln w="7315">
            <a:solidFill>
              <a:srgbClr val="231F20"/>
            </a:solidFill>
          </a:ln>
        </p:spPr>
        <p:txBody>
          <a:bodyPr wrap="square" lIns="0" tIns="0" rIns="0" bIns="0" rtlCol="0"/>
          <a:lstStyle/>
          <a:p>
            <a:endParaRPr/>
          </a:p>
        </p:txBody>
      </p:sp>
      <p:sp>
        <p:nvSpPr>
          <p:cNvPr id="69" name="object 69"/>
          <p:cNvSpPr/>
          <p:nvPr/>
        </p:nvSpPr>
        <p:spPr>
          <a:xfrm>
            <a:off x="1428508" y="6819366"/>
            <a:ext cx="0" cy="12065"/>
          </a:xfrm>
          <a:custGeom>
            <a:avLst/>
            <a:gdLst/>
            <a:ahLst/>
            <a:cxnLst/>
            <a:rect l="l" t="t" r="r" b="b"/>
            <a:pathLst>
              <a:path h="12065">
                <a:moveTo>
                  <a:pt x="-3657" y="6007"/>
                </a:moveTo>
                <a:lnTo>
                  <a:pt x="3657" y="6007"/>
                </a:lnTo>
              </a:path>
            </a:pathLst>
          </a:custGeom>
          <a:ln w="12014">
            <a:solidFill>
              <a:srgbClr val="231F20"/>
            </a:solidFill>
          </a:ln>
        </p:spPr>
        <p:txBody>
          <a:bodyPr wrap="square" lIns="0" tIns="0" rIns="0" bIns="0" rtlCol="0"/>
          <a:lstStyle/>
          <a:p>
            <a:endParaRPr/>
          </a:p>
        </p:txBody>
      </p:sp>
      <p:sp>
        <p:nvSpPr>
          <p:cNvPr id="70" name="object 70"/>
          <p:cNvSpPr/>
          <p:nvPr/>
        </p:nvSpPr>
        <p:spPr>
          <a:xfrm>
            <a:off x="1428508" y="6870954"/>
            <a:ext cx="0" cy="8890"/>
          </a:xfrm>
          <a:custGeom>
            <a:avLst/>
            <a:gdLst/>
            <a:ahLst/>
            <a:cxnLst/>
            <a:rect l="l" t="t" r="r" b="b"/>
            <a:pathLst>
              <a:path h="8890">
                <a:moveTo>
                  <a:pt x="-3657" y="4146"/>
                </a:moveTo>
                <a:lnTo>
                  <a:pt x="3657" y="4146"/>
                </a:lnTo>
              </a:path>
            </a:pathLst>
          </a:custGeom>
          <a:ln w="8293">
            <a:solidFill>
              <a:srgbClr val="231F20"/>
            </a:solidFill>
          </a:ln>
        </p:spPr>
        <p:txBody>
          <a:bodyPr wrap="square" lIns="0" tIns="0" rIns="0" bIns="0" rtlCol="0"/>
          <a:lstStyle/>
          <a:p>
            <a:endParaRPr/>
          </a:p>
        </p:txBody>
      </p:sp>
      <p:sp>
        <p:nvSpPr>
          <p:cNvPr id="71" name="object 71"/>
          <p:cNvSpPr/>
          <p:nvPr/>
        </p:nvSpPr>
        <p:spPr>
          <a:xfrm>
            <a:off x="1422311" y="6870954"/>
            <a:ext cx="0" cy="8890"/>
          </a:xfrm>
          <a:custGeom>
            <a:avLst/>
            <a:gdLst/>
            <a:ahLst/>
            <a:cxnLst/>
            <a:rect l="l" t="t" r="r" b="b"/>
            <a:pathLst>
              <a:path h="8890">
                <a:moveTo>
                  <a:pt x="-3657" y="4146"/>
                </a:moveTo>
                <a:lnTo>
                  <a:pt x="3657" y="4146"/>
                </a:lnTo>
              </a:path>
            </a:pathLst>
          </a:custGeom>
          <a:ln w="8293">
            <a:solidFill>
              <a:srgbClr val="231F20"/>
            </a:solidFill>
          </a:ln>
        </p:spPr>
        <p:txBody>
          <a:bodyPr wrap="square" lIns="0" tIns="0" rIns="0" bIns="0" rtlCol="0"/>
          <a:lstStyle/>
          <a:p>
            <a:endParaRPr/>
          </a:p>
        </p:txBody>
      </p:sp>
      <p:sp>
        <p:nvSpPr>
          <p:cNvPr id="72" name="object 72"/>
          <p:cNvSpPr/>
          <p:nvPr/>
        </p:nvSpPr>
        <p:spPr>
          <a:xfrm>
            <a:off x="1416685" y="6870954"/>
            <a:ext cx="0" cy="8890"/>
          </a:xfrm>
          <a:custGeom>
            <a:avLst/>
            <a:gdLst/>
            <a:ahLst/>
            <a:cxnLst/>
            <a:rect l="l" t="t" r="r" b="b"/>
            <a:pathLst>
              <a:path h="8890">
                <a:moveTo>
                  <a:pt x="-3657" y="4146"/>
                </a:moveTo>
                <a:lnTo>
                  <a:pt x="3657" y="4146"/>
                </a:lnTo>
              </a:path>
            </a:pathLst>
          </a:custGeom>
          <a:ln w="8293">
            <a:solidFill>
              <a:srgbClr val="231F20"/>
            </a:solidFill>
          </a:ln>
        </p:spPr>
        <p:txBody>
          <a:bodyPr wrap="square" lIns="0" tIns="0" rIns="0" bIns="0" rtlCol="0"/>
          <a:lstStyle/>
          <a:p>
            <a:endParaRPr/>
          </a:p>
        </p:txBody>
      </p:sp>
      <p:sp>
        <p:nvSpPr>
          <p:cNvPr id="73" name="object 73"/>
          <p:cNvSpPr/>
          <p:nvPr/>
        </p:nvSpPr>
        <p:spPr>
          <a:xfrm>
            <a:off x="1428508" y="6839102"/>
            <a:ext cx="0" cy="24765"/>
          </a:xfrm>
          <a:custGeom>
            <a:avLst/>
            <a:gdLst/>
            <a:ahLst/>
            <a:cxnLst/>
            <a:rect l="l" t="t" r="r" b="b"/>
            <a:pathLst>
              <a:path h="24765">
                <a:moveTo>
                  <a:pt x="0" y="0"/>
                </a:moveTo>
                <a:lnTo>
                  <a:pt x="0" y="24701"/>
                </a:lnTo>
              </a:path>
            </a:pathLst>
          </a:custGeom>
          <a:ln w="7315">
            <a:solidFill>
              <a:srgbClr val="231F20"/>
            </a:solidFill>
          </a:ln>
        </p:spPr>
        <p:txBody>
          <a:bodyPr wrap="square" lIns="0" tIns="0" rIns="0" bIns="0" rtlCol="0"/>
          <a:lstStyle/>
          <a:p>
            <a:endParaRPr/>
          </a:p>
        </p:txBody>
      </p:sp>
      <p:sp>
        <p:nvSpPr>
          <p:cNvPr id="74" name="object 74"/>
          <p:cNvSpPr/>
          <p:nvPr/>
        </p:nvSpPr>
        <p:spPr>
          <a:xfrm>
            <a:off x="1422311" y="6839102"/>
            <a:ext cx="0" cy="24765"/>
          </a:xfrm>
          <a:custGeom>
            <a:avLst/>
            <a:gdLst/>
            <a:ahLst/>
            <a:cxnLst/>
            <a:rect l="l" t="t" r="r" b="b"/>
            <a:pathLst>
              <a:path h="24765">
                <a:moveTo>
                  <a:pt x="0" y="0"/>
                </a:moveTo>
                <a:lnTo>
                  <a:pt x="0" y="24701"/>
                </a:lnTo>
              </a:path>
            </a:pathLst>
          </a:custGeom>
          <a:ln w="7315">
            <a:solidFill>
              <a:srgbClr val="231F20"/>
            </a:solidFill>
          </a:ln>
        </p:spPr>
        <p:txBody>
          <a:bodyPr wrap="square" lIns="0" tIns="0" rIns="0" bIns="0" rtlCol="0"/>
          <a:lstStyle/>
          <a:p>
            <a:endParaRPr/>
          </a:p>
        </p:txBody>
      </p:sp>
      <p:sp>
        <p:nvSpPr>
          <p:cNvPr id="75" name="object 75"/>
          <p:cNvSpPr/>
          <p:nvPr/>
        </p:nvSpPr>
        <p:spPr>
          <a:xfrm>
            <a:off x="1416685" y="6839102"/>
            <a:ext cx="0" cy="24765"/>
          </a:xfrm>
          <a:custGeom>
            <a:avLst/>
            <a:gdLst/>
            <a:ahLst/>
            <a:cxnLst/>
            <a:rect l="l" t="t" r="r" b="b"/>
            <a:pathLst>
              <a:path h="24765">
                <a:moveTo>
                  <a:pt x="0" y="0"/>
                </a:moveTo>
                <a:lnTo>
                  <a:pt x="0" y="24701"/>
                </a:lnTo>
              </a:path>
            </a:pathLst>
          </a:custGeom>
          <a:ln w="7315">
            <a:solidFill>
              <a:srgbClr val="231F20"/>
            </a:solidFill>
          </a:ln>
        </p:spPr>
        <p:txBody>
          <a:bodyPr wrap="square" lIns="0" tIns="0" rIns="0" bIns="0" rtlCol="0"/>
          <a:lstStyle/>
          <a:p>
            <a:endParaRPr/>
          </a:p>
        </p:txBody>
      </p:sp>
      <p:sp>
        <p:nvSpPr>
          <p:cNvPr id="76" name="object 76"/>
          <p:cNvSpPr/>
          <p:nvPr/>
        </p:nvSpPr>
        <p:spPr>
          <a:xfrm>
            <a:off x="1422311" y="6813829"/>
            <a:ext cx="0" cy="17780"/>
          </a:xfrm>
          <a:custGeom>
            <a:avLst/>
            <a:gdLst/>
            <a:ahLst/>
            <a:cxnLst/>
            <a:rect l="l" t="t" r="r" b="b"/>
            <a:pathLst>
              <a:path h="17779">
                <a:moveTo>
                  <a:pt x="0" y="0"/>
                </a:moveTo>
                <a:lnTo>
                  <a:pt x="0" y="17551"/>
                </a:lnTo>
              </a:path>
            </a:pathLst>
          </a:custGeom>
          <a:ln w="7315">
            <a:solidFill>
              <a:srgbClr val="231F20"/>
            </a:solidFill>
          </a:ln>
        </p:spPr>
        <p:txBody>
          <a:bodyPr wrap="square" lIns="0" tIns="0" rIns="0" bIns="0" rtlCol="0"/>
          <a:lstStyle/>
          <a:p>
            <a:endParaRPr/>
          </a:p>
        </p:txBody>
      </p:sp>
      <p:sp>
        <p:nvSpPr>
          <p:cNvPr id="77" name="object 77"/>
          <p:cNvSpPr/>
          <p:nvPr/>
        </p:nvSpPr>
        <p:spPr>
          <a:xfrm>
            <a:off x="1416685" y="6811061"/>
            <a:ext cx="0" cy="20320"/>
          </a:xfrm>
          <a:custGeom>
            <a:avLst/>
            <a:gdLst/>
            <a:ahLst/>
            <a:cxnLst/>
            <a:rect l="l" t="t" r="r" b="b"/>
            <a:pathLst>
              <a:path h="20320">
                <a:moveTo>
                  <a:pt x="0" y="0"/>
                </a:moveTo>
                <a:lnTo>
                  <a:pt x="0" y="20307"/>
                </a:lnTo>
              </a:path>
            </a:pathLst>
          </a:custGeom>
          <a:ln w="7315">
            <a:solidFill>
              <a:srgbClr val="231F20"/>
            </a:solidFill>
          </a:ln>
        </p:spPr>
        <p:txBody>
          <a:bodyPr wrap="square" lIns="0" tIns="0" rIns="0" bIns="0" rtlCol="0"/>
          <a:lstStyle/>
          <a:p>
            <a:endParaRPr/>
          </a:p>
        </p:txBody>
      </p:sp>
      <p:sp>
        <p:nvSpPr>
          <p:cNvPr id="78" name="object 78"/>
          <p:cNvSpPr/>
          <p:nvPr/>
        </p:nvSpPr>
        <p:spPr>
          <a:xfrm>
            <a:off x="1433449" y="6811467"/>
            <a:ext cx="47625" cy="67945"/>
          </a:xfrm>
          <a:custGeom>
            <a:avLst/>
            <a:gdLst/>
            <a:ahLst/>
            <a:cxnLst/>
            <a:rect l="l" t="t" r="r" b="b"/>
            <a:pathLst>
              <a:path w="47625" h="67945">
                <a:moveTo>
                  <a:pt x="22694" y="0"/>
                </a:moveTo>
                <a:lnTo>
                  <a:pt x="13601" y="1616"/>
                </a:lnTo>
                <a:lnTo>
                  <a:pt x="6489" y="5708"/>
                </a:lnTo>
                <a:lnTo>
                  <a:pt x="1806" y="12001"/>
                </a:lnTo>
                <a:lnTo>
                  <a:pt x="0" y="20218"/>
                </a:lnTo>
                <a:lnTo>
                  <a:pt x="0" y="67614"/>
                </a:lnTo>
                <a:lnTo>
                  <a:pt x="47117" y="67614"/>
                </a:lnTo>
                <a:lnTo>
                  <a:pt x="47117" y="20218"/>
                </a:lnTo>
                <a:lnTo>
                  <a:pt x="45283" y="12540"/>
                </a:lnTo>
                <a:lnTo>
                  <a:pt x="39982" y="5927"/>
                </a:lnTo>
                <a:lnTo>
                  <a:pt x="32143" y="1405"/>
                </a:lnTo>
                <a:lnTo>
                  <a:pt x="22694" y="0"/>
                </a:lnTo>
                <a:close/>
              </a:path>
            </a:pathLst>
          </a:custGeom>
          <a:solidFill>
            <a:srgbClr val="231F20"/>
          </a:solidFill>
        </p:spPr>
        <p:txBody>
          <a:bodyPr wrap="square" lIns="0" tIns="0" rIns="0" bIns="0" rtlCol="0"/>
          <a:lstStyle/>
          <a:p>
            <a:endParaRPr/>
          </a:p>
        </p:txBody>
      </p:sp>
      <p:sp>
        <p:nvSpPr>
          <p:cNvPr id="79" name="object 79"/>
          <p:cNvSpPr/>
          <p:nvPr/>
        </p:nvSpPr>
        <p:spPr>
          <a:xfrm>
            <a:off x="1433449" y="6811467"/>
            <a:ext cx="47625" cy="67945"/>
          </a:xfrm>
          <a:custGeom>
            <a:avLst/>
            <a:gdLst/>
            <a:ahLst/>
            <a:cxnLst/>
            <a:rect l="l" t="t" r="r" b="b"/>
            <a:pathLst>
              <a:path w="47625" h="67945">
                <a:moveTo>
                  <a:pt x="0" y="67614"/>
                </a:moveTo>
                <a:lnTo>
                  <a:pt x="0" y="20218"/>
                </a:lnTo>
                <a:lnTo>
                  <a:pt x="1806" y="12001"/>
                </a:lnTo>
                <a:lnTo>
                  <a:pt x="6489" y="5708"/>
                </a:lnTo>
                <a:lnTo>
                  <a:pt x="13601" y="1616"/>
                </a:lnTo>
                <a:lnTo>
                  <a:pt x="22694" y="0"/>
                </a:lnTo>
                <a:lnTo>
                  <a:pt x="32143" y="1405"/>
                </a:lnTo>
                <a:lnTo>
                  <a:pt x="39982" y="5927"/>
                </a:lnTo>
                <a:lnTo>
                  <a:pt x="45283" y="12540"/>
                </a:lnTo>
                <a:lnTo>
                  <a:pt x="47117" y="20218"/>
                </a:lnTo>
                <a:lnTo>
                  <a:pt x="47117" y="67614"/>
                </a:lnTo>
                <a:lnTo>
                  <a:pt x="0" y="67614"/>
                </a:lnTo>
                <a:close/>
              </a:path>
            </a:pathLst>
          </a:custGeom>
          <a:ln w="7315">
            <a:solidFill>
              <a:srgbClr val="231F20"/>
            </a:solidFill>
          </a:ln>
        </p:spPr>
        <p:txBody>
          <a:bodyPr wrap="square" lIns="0" tIns="0" rIns="0" bIns="0" rtlCol="0"/>
          <a:lstStyle/>
          <a:p>
            <a:endParaRPr/>
          </a:p>
        </p:txBody>
      </p:sp>
      <p:sp>
        <p:nvSpPr>
          <p:cNvPr id="80" name="object 80"/>
          <p:cNvSpPr/>
          <p:nvPr/>
        </p:nvSpPr>
        <p:spPr>
          <a:xfrm>
            <a:off x="1430972" y="6805650"/>
            <a:ext cx="22860" cy="18415"/>
          </a:xfrm>
          <a:custGeom>
            <a:avLst/>
            <a:gdLst/>
            <a:ahLst/>
            <a:cxnLst/>
            <a:rect l="l" t="t" r="r" b="b"/>
            <a:pathLst>
              <a:path w="22859" h="18415">
                <a:moveTo>
                  <a:pt x="0" y="18021"/>
                </a:moveTo>
                <a:lnTo>
                  <a:pt x="3005" y="12108"/>
                </a:lnTo>
                <a:lnTo>
                  <a:pt x="7521" y="7258"/>
                </a:lnTo>
                <a:lnTo>
                  <a:pt x="13451" y="3283"/>
                </a:lnTo>
                <a:lnTo>
                  <a:pt x="20701" y="0"/>
                </a:lnTo>
                <a:lnTo>
                  <a:pt x="22796" y="6197"/>
                </a:lnTo>
              </a:path>
            </a:pathLst>
          </a:custGeom>
          <a:ln w="7315">
            <a:solidFill>
              <a:srgbClr val="231F20"/>
            </a:solidFill>
          </a:ln>
        </p:spPr>
        <p:txBody>
          <a:bodyPr wrap="square" lIns="0" tIns="0" rIns="0" bIns="0" rtlCol="0"/>
          <a:lstStyle/>
          <a:p>
            <a:endParaRPr/>
          </a:p>
        </p:txBody>
      </p:sp>
      <p:sp>
        <p:nvSpPr>
          <p:cNvPr id="81" name="object 81"/>
          <p:cNvSpPr/>
          <p:nvPr/>
        </p:nvSpPr>
        <p:spPr>
          <a:xfrm>
            <a:off x="1458912" y="6805650"/>
            <a:ext cx="24765" cy="18415"/>
          </a:xfrm>
          <a:custGeom>
            <a:avLst/>
            <a:gdLst/>
            <a:ahLst/>
            <a:cxnLst/>
            <a:rect l="l" t="t" r="r" b="b"/>
            <a:pathLst>
              <a:path w="24765" h="18415">
                <a:moveTo>
                  <a:pt x="0" y="6197"/>
                </a:moveTo>
                <a:lnTo>
                  <a:pt x="2095" y="0"/>
                </a:lnTo>
                <a:lnTo>
                  <a:pt x="9832" y="3109"/>
                </a:lnTo>
                <a:lnTo>
                  <a:pt x="16005" y="7129"/>
                </a:lnTo>
                <a:lnTo>
                  <a:pt x="20801" y="12042"/>
                </a:lnTo>
                <a:lnTo>
                  <a:pt x="24409" y="17830"/>
                </a:lnTo>
              </a:path>
            </a:pathLst>
          </a:custGeom>
          <a:ln w="7315">
            <a:solidFill>
              <a:srgbClr val="231F20"/>
            </a:solidFill>
          </a:ln>
        </p:spPr>
        <p:txBody>
          <a:bodyPr wrap="square" lIns="0" tIns="0" rIns="0" bIns="0" rtlCol="0"/>
          <a:lstStyle/>
          <a:p>
            <a:endParaRPr/>
          </a:p>
        </p:txBody>
      </p:sp>
      <p:sp>
        <p:nvSpPr>
          <p:cNvPr id="82" name="object 82"/>
          <p:cNvSpPr/>
          <p:nvPr/>
        </p:nvSpPr>
        <p:spPr>
          <a:xfrm>
            <a:off x="1323593" y="6769360"/>
            <a:ext cx="8255" cy="0"/>
          </a:xfrm>
          <a:custGeom>
            <a:avLst/>
            <a:gdLst/>
            <a:ahLst/>
            <a:cxnLst/>
            <a:rect l="l" t="t" r="r" b="b"/>
            <a:pathLst>
              <a:path w="8255">
                <a:moveTo>
                  <a:pt x="0" y="0"/>
                </a:moveTo>
                <a:lnTo>
                  <a:pt x="7722" y="0"/>
                </a:lnTo>
              </a:path>
            </a:pathLst>
          </a:custGeom>
          <a:ln w="26225">
            <a:solidFill>
              <a:srgbClr val="231F20"/>
            </a:solidFill>
          </a:ln>
        </p:spPr>
        <p:txBody>
          <a:bodyPr wrap="square" lIns="0" tIns="0" rIns="0" bIns="0" rtlCol="0"/>
          <a:lstStyle/>
          <a:p>
            <a:endParaRPr/>
          </a:p>
        </p:txBody>
      </p:sp>
      <p:sp>
        <p:nvSpPr>
          <p:cNvPr id="83" name="object 83"/>
          <p:cNvSpPr/>
          <p:nvPr/>
        </p:nvSpPr>
        <p:spPr>
          <a:xfrm>
            <a:off x="1319935" y="6769360"/>
            <a:ext cx="15240" cy="0"/>
          </a:xfrm>
          <a:custGeom>
            <a:avLst/>
            <a:gdLst/>
            <a:ahLst/>
            <a:cxnLst/>
            <a:rect l="l" t="t" r="r" b="b"/>
            <a:pathLst>
              <a:path w="15240">
                <a:moveTo>
                  <a:pt x="0" y="0"/>
                </a:moveTo>
                <a:lnTo>
                  <a:pt x="15037" y="0"/>
                </a:lnTo>
              </a:path>
            </a:pathLst>
          </a:custGeom>
          <a:ln w="33540">
            <a:solidFill>
              <a:srgbClr val="231F20"/>
            </a:solidFill>
          </a:ln>
        </p:spPr>
        <p:txBody>
          <a:bodyPr wrap="square" lIns="0" tIns="0" rIns="0" bIns="0" rtlCol="0"/>
          <a:lstStyle/>
          <a:p>
            <a:endParaRPr/>
          </a:p>
        </p:txBody>
      </p:sp>
      <p:sp>
        <p:nvSpPr>
          <p:cNvPr id="84" name="object 84"/>
          <p:cNvSpPr/>
          <p:nvPr/>
        </p:nvSpPr>
        <p:spPr>
          <a:xfrm>
            <a:off x="1580797" y="6769360"/>
            <a:ext cx="8255" cy="0"/>
          </a:xfrm>
          <a:custGeom>
            <a:avLst/>
            <a:gdLst/>
            <a:ahLst/>
            <a:cxnLst/>
            <a:rect l="l" t="t" r="r" b="b"/>
            <a:pathLst>
              <a:path w="8255">
                <a:moveTo>
                  <a:pt x="0" y="0"/>
                </a:moveTo>
                <a:lnTo>
                  <a:pt x="8200" y="0"/>
                </a:lnTo>
              </a:path>
            </a:pathLst>
          </a:custGeom>
          <a:ln w="26225">
            <a:solidFill>
              <a:srgbClr val="231F20"/>
            </a:solidFill>
          </a:ln>
        </p:spPr>
        <p:txBody>
          <a:bodyPr wrap="square" lIns="0" tIns="0" rIns="0" bIns="0" rtlCol="0"/>
          <a:lstStyle/>
          <a:p>
            <a:endParaRPr/>
          </a:p>
        </p:txBody>
      </p:sp>
      <p:sp>
        <p:nvSpPr>
          <p:cNvPr id="85" name="object 85"/>
          <p:cNvSpPr/>
          <p:nvPr/>
        </p:nvSpPr>
        <p:spPr>
          <a:xfrm>
            <a:off x="1577140" y="6769360"/>
            <a:ext cx="15875" cy="0"/>
          </a:xfrm>
          <a:custGeom>
            <a:avLst/>
            <a:gdLst/>
            <a:ahLst/>
            <a:cxnLst/>
            <a:rect l="l" t="t" r="r" b="b"/>
            <a:pathLst>
              <a:path w="15875">
                <a:moveTo>
                  <a:pt x="0" y="0"/>
                </a:moveTo>
                <a:lnTo>
                  <a:pt x="15516" y="0"/>
                </a:lnTo>
              </a:path>
            </a:pathLst>
          </a:custGeom>
          <a:ln w="33540">
            <a:solidFill>
              <a:srgbClr val="231F20"/>
            </a:solidFill>
          </a:ln>
        </p:spPr>
        <p:txBody>
          <a:bodyPr wrap="square" lIns="0" tIns="0" rIns="0" bIns="0" rtlCol="0"/>
          <a:lstStyle/>
          <a:p>
            <a:endParaRPr/>
          </a:p>
        </p:txBody>
      </p:sp>
      <p:sp>
        <p:nvSpPr>
          <p:cNvPr id="86" name="object 86"/>
          <p:cNvSpPr/>
          <p:nvPr/>
        </p:nvSpPr>
        <p:spPr>
          <a:xfrm>
            <a:off x="1283164" y="6879932"/>
            <a:ext cx="344805" cy="227965"/>
          </a:xfrm>
          <a:custGeom>
            <a:avLst/>
            <a:gdLst/>
            <a:ahLst/>
            <a:cxnLst/>
            <a:rect l="l" t="t" r="r" b="b"/>
            <a:pathLst>
              <a:path w="344805" h="227965">
                <a:moveTo>
                  <a:pt x="323093" y="0"/>
                </a:moveTo>
                <a:lnTo>
                  <a:pt x="22789" y="0"/>
                </a:lnTo>
                <a:lnTo>
                  <a:pt x="0" y="21082"/>
                </a:lnTo>
                <a:lnTo>
                  <a:pt x="12064" y="85051"/>
                </a:lnTo>
                <a:lnTo>
                  <a:pt x="42077" y="132798"/>
                </a:lnTo>
                <a:lnTo>
                  <a:pt x="89586" y="169069"/>
                </a:lnTo>
                <a:lnTo>
                  <a:pt x="120536" y="182578"/>
                </a:lnTo>
                <a:lnTo>
                  <a:pt x="150555" y="199520"/>
                </a:lnTo>
                <a:lnTo>
                  <a:pt x="173081" y="227355"/>
                </a:lnTo>
                <a:lnTo>
                  <a:pt x="196432" y="200417"/>
                </a:lnTo>
                <a:lnTo>
                  <a:pt x="226252" y="182572"/>
                </a:lnTo>
                <a:lnTo>
                  <a:pt x="280281" y="152019"/>
                </a:lnTo>
                <a:lnTo>
                  <a:pt x="318664" y="111309"/>
                </a:lnTo>
                <a:lnTo>
                  <a:pt x="340526" y="55791"/>
                </a:lnTo>
                <a:lnTo>
                  <a:pt x="344366" y="21082"/>
                </a:lnTo>
                <a:lnTo>
                  <a:pt x="323093" y="0"/>
                </a:lnTo>
                <a:close/>
              </a:path>
            </a:pathLst>
          </a:custGeom>
          <a:solidFill>
            <a:srgbClr val="ED1C24"/>
          </a:solidFill>
        </p:spPr>
        <p:txBody>
          <a:bodyPr wrap="square" lIns="0" tIns="0" rIns="0" bIns="0" rtlCol="0"/>
          <a:lstStyle/>
          <a:p>
            <a:endParaRPr/>
          </a:p>
        </p:txBody>
      </p:sp>
      <p:sp>
        <p:nvSpPr>
          <p:cNvPr id="87" name="object 87"/>
          <p:cNvSpPr/>
          <p:nvPr/>
        </p:nvSpPr>
        <p:spPr>
          <a:xfrm>
            <a:off x="1283068" y="6879932"/>
            <a:ext cx="344805" cy="227965"/>
          </a:xfrm>
          <a:custGeom>
            <a:avLst/>
            <a:gdLst/>
            <a:ahLst/>
            <a:cxnLst/>
            <a:rect l="l" t="t" r="r" b="b"/>
            <a:pathLst>
              <a:path w="344805" h="227965">
                <a:moveTo>
                  <a:pt x="22885" y="0"/>
                </a:moveTo>
                <a:lnTo>
                  <a:pt x="0" y="21170"/>
                </a:lnTo>
                <a:lnTo>
                  <a:pt x="76" y="30239"/>
                </a:lnTo>
                <a:lnTo>
                  <a:pt x="709" y="39228"/>
                </a:lnTo>
                <a:lnTo>
                  <a:pt x="12160" y="85051"/>
                </a:lnTo>
                <a:lnTo>
                  <a:pt x="42173" y="132798"/>
                </a:lnTo>
                <a:lnTo>
                  <a:pt x="89682" y="169069"/>
                </a:lnTo>
                <a:lnTo>
                  <a:pt x="120632" y="182578"/>
                </a:lnTo>
                <a:lnTo>
                  <a:pt x="150651" y="199520"/>
                </a:lnTo>
                <a:lnTo>
                  <a:pt x="173177" y="227355"/>
                </a:lnTo>
                <a:lnTo>
                  <a:pt x="196528" y="200417"/>
                </a:lnTo>
                <a:lnTo>
                  <a:pt x="226348" y="182572"/>
                </a:lnTo>
                <a:lnTo>
                  <a:pt x="280377" y="152019"/>
                </a:lnTo>
                <a:lnTo>
                  <a:pt x="318760" y="111309"/>
                </a:lnTo>
                <a:lnTo>
                  <a:pt x="340550" y="56083"/>
                </a:lnTo>
                <a:lnTo>
                  <a:pt x="344462" y="21082"/>
                </a:lnTo>
                <a:lnTo>
                  <a:pt x="323189" y="0"/>
                </a:lnTo>
                <a:lnTo>
                  <a:pt x="22885" y="0"/>
                </a:lnTo>
                <a:close/>
              </a:path>
            </a:pathLst>
          </a:custGeom>
          <a:ln w="3175">
            <a:solidFill>
              <a:srgbClr val="ED1C24"/>
            </a:solidFill>
          </a:ln>
        </p:spPr>
        <p:txBody>
          <a:bodyPr wrap="square" lIns="0" tIns="0" rIns="0" bIns="0" rtlCol="0"/>
          <a:lstStyle/>
          <a:p>
            <a:endParaRPr/>
          </a:p>
        </p:txBody>
      </p:sp>
      <p:sp>
        <p:nvSpPr>
          <p:cNvPr id="88" name="object 88"/>
          <p:cNvSpPr/>
          <p:nvPr/>
        </p:nvSpPr>
        <p:spPr>
          <a:xfrm>
            <a:off x="1290599" y="6924770"/>
            <a:ext cx="330835" cy="52069"/>
          </a:xfrm>
          <a:custGeom>
            <a:avLst/>
            <a:gdLst/>
            <a:ahLst/>
            <a:cxnLst/>
            <a:rect l="l" t="t" r="r" b="b"/>
            <a:pathLst>
              <a:path w="330834" h="52070">
                <a:moveTo>
                  <a:pt x="0" y="20300"/>
                </a:moveTo>
                <a:lnTo>
                  <a:pt x="20899" y="52053"/>
                </a:lnTo>
                <a:lnTo>
                  <a:pt x="29838" y="50407"/>
                </a:lnTo>
                <a:lnTo>
                  <a:pt x="38044" y="47154"/>
                </a:lnTo>
                <a:lnTo>
                  <a:pt x="44919" y="42614"/>
                </a:lnTo>
                <a:lnTo>
                  <a:pt x="51895" y="38896"/>
                </a:lnTo>
                <a:lnTo>
                  <a:pt x="59094" y="36129"/>
                </a:lnTo>
                <a:lnTo>
                  <a:pt x="66524" y="34008"/>
                </a:lnTo>
                <a:lnTo>
                  <a:pt x="74193" y="32226"/>
                </a:lnTo>
                <a:lnTo>
                  <a:pt x="138368" y="32226"/>
                </a:lnTo>
                <a:lnTo>
                  <a:pt x="146571" y="28760"/>
                </a:lnTo>
                <a:lnTo>
                  <a:pt x="155829" y="24593"/>
                </a:lnTo>
                <a:lnTo>
                  <a:pt x="328520" y="24593"/>
                </a:lnTo>
                <a:lnTo>
                  <a:pt x="328896" y="23284"/>
                </a:lnTo>
                <a:lnTo>
                  <a:pt x="329310" y="21426"/>
                </a:lnTo>
                <a:lnTo>
                  <a:pt x="12680" y="21426"/>
                </a:lnTo>
                <a:lnTo>
                  <a:pt x="0" y="20300"/>
                </a:lnTo>
                <a:close/>
              </a:path>
              <a:path w="330834" h="52070">
                <a:moveTo>
                  <a:pt x="327426" y="28403"/>
                </a:moveTo>
                <a:lnTo>
                  <a:pt x="247764" y="28403"/>
                </a:lnTo>
                <a:lnTo>
                  <a:pt x="269976" y="32797"/>
                </a:lnTo>
                <a:lnTo>
                  <a:pt x="281609" y="39409"/>
                </a:lnTo>
                <a:lnTo>
                  <a:pt x="294110" y="44141"/>
                </a:lnTo>
                <a:lnTo>
                  <a:pt x="307195" y="46622"/>
                </a:lnTo>
                <a:lnTo>
                  <a:pt x="320814" y="46526"/>
                </a:lnTo>
                <a:lnTo>
                  <a:pt x="323943" y="38896"/>
                </a:lnTo>
                <a:lnTo>
                  <a:pt x="326588" y="31324"/>
                </a:lnTo>
                <a:lnTo>
                  <a:pt x="327426" y="28403"/>
                </a:lnTo>
                <a:close/>
              </a:path>
              <a:path w="330834" h="52070">
                <a:moveTo>
                  <a:pt x="328520" y="24593"/>
                </a:moveTo>
                <a:lnTo>
                  <a:pt x="155829" y="24593"/>
                </a:lnTo>
                <a:lnTo>
                  <a:pt x="178054" y="25736"/>
                </a:lnTo>
                <a:lnTo>
                  <a:pt x="185585" y="26879"/>
                </a:lnTo>
                <a:lnTo>
                  <a:pt x="191973" y="28022"/>
                </a:lnTo>
                <a:lnTo>
                  <a:pt x="199123" y="30600"/>
                </a:lnTo>
                <a:lnTo>
                  <a:pt x="209892" y="36607"/>
                </a:lnTo>
                <a:lnTo>
                  <a:pt x="219260" y="33866"/>
                </a:lnTo>
                <a:lnTo>
                  <a:pt x="228580" y="31472"/>
                </a:lnTo>
                <a:lnTo>
                  <a:pt x="238024" y="29594"/>
                </a:lnTo>
                <a:lnTo>
                  <a:pt x="247764" y="28403"/>
                </a:lnTo>
                <a:lnTo>
                  <a:pt x="327426" y="28403"/>
                </a:lnTo>
                <a:lnTo>
                  <a:pt x="328520" y="24593"/>
                </a:lnTo>
                <a:close/>
              </a:path>
              <a:path w="330834" h="52070">
                <a:moveTo>
                  <a:pt x="138368" y="32226"/>
                </a:moveTo>
                <a:lnTo>
                  <a:pt x="74193" y="32226"/>
                </a:lnTo>
                <a:lnTo>
                  <a:pt x="116344" y="35464"/>
                </a:lnTo>
                <a:lnTo>
                  <a:pt x="127423" y="35269"/>
                </a:lnTo>
                <a:lnTo>
                  <a:pt x="137301" y="32677"/>
                </a:lnTo>
                <a:lnTo>
                  <a:pt x="138368" y="32226"/>
                </a:lnTo>
                <a:close/>
              </a:path>
              <a:path w="330834" h="52070">
                <a:moveTo>
                  <a:pt x="47675" y="9899"/>
                </a:moveTo>
                <a:lnTo>
                  <a:pt x="37145" y="16232"/>
                </a:lnTo>
                <a:lnTo>
                  <a:pt x="25271" y="20072"/>
                </a:lnTo>
                <a:lnTo>
                  <a:pt x="12680" y="21426"/>
                </a:lnTo>
                <a:lnTo>
                  <a:pt x="329310" y="21426"/>
                </a:lnTo>
                <a:lnTo>
                  <a:pt x="330382" y="16625"/>
                </a:lnTo>
                <a:lnTo>
                  <a:pt x="312675" y="16616"/>
                </a:lnTo>
                <a:lnTo>
                  <a:pt x="302267" y="14704"/>
                </a:lnTo>
                <a:lnTo>
                  <a:pt x="292189" y="11055"/>
                </a:lnTo>
                <a:lnTo>
                  <a:pt x="208762" y="11055"/>
                </a:lnTo>
                <a:lnTo>
                  <a:pt x="206744" y="10471"/>
                </a:lnTo>
                <a:lnTo>
                  <a:pt x="110909" y="10471"/>
                </a:lnTo>
                <a:lnTo>
                  <a:pt x="47675" y="9899"/>
                </a:lnTo>
                <a:close/>
              </a:path>
              <a:path w="330834" h="52070">
                <a:moveTo>
                  <a:pt x="330733" y="15055"/>
                </a:moveTo>
                <a:lnTo>
                  <a:pt x="322149" y="16616"/>
                </a:lnTo>
                <a:lnTo>
                  <a:pt x="312726" y="16625"/>
                </a:lnTo>
                <a:lnTo>
                  <a:pt x="330382" y="16625"/>
                </a:lnTo>
                <a:lnTo>
                  <a:pt x="330733" y="15055"/>
                </a:lnTo>
                <a:close/>
              </a:path>
              <a:path w="330834" h="52070">
                <a:moveTo>
                  <a:pt x="249559" y="0"/>
                </a:moveTo>
                <a:lnTo>
                  <a:pt x="229280" y="4109"/>
                </a:lnTo>
                <a:lnTo>
                  <a:pt x="208762" y="11055"/>
                </a:lnTo>
                <a:lnTo>
                  <a:pt x="292189" y="11055"/>
                </a:lnTo>
                <a:lnTo>
                  <a:pt x="290576" y="10471"/>
                </a:lnTo>
                <a:lnTo>
                  <a:pt x="269893" y="1271"/>
                </a:lnTo>
                <a:lnTo>
                  <a:pt x="249559" y="0"/>
                </a:lnTo>
                <a:close/>
              </a:path>
              <a:path w="330834" h="52070">
                <a:moveTo>
                  <a:pt x="174802" y="1225"/>
                </a:moveTo>
                <a:lnTo>
                  <a:pt x="133134" y="4464"/>
                </a:lnTo>
                <a:lnTo>
                  <a:pt x="125691" y="7524"/>
                </a:lnTo>
                <a:lnTo>
                  <a:pt x="118249" y="10090"/>
                </a:lnTo>
                <a:lnTo>
                  <a:pt x="110909" y="10471"/>
                </a:lnTo>
                <a:lnTo>
                  <a:pt x="206744" y="10471"/>
                </a:lnTo>
                <a:lnTo>
                  <a:pt x="174802" y="1225"/>
                </a:lnTo>
                <a:close/>
              </a:path>
            </a:pathLst>
          </a:custGeom>
          <a:solidFill>
            <a:srgbClr val="FFFFFF"/>
          </a:solidFill>
        </p:spPr>
        <p:txBody>
          <a:bodyPr wrap="square" lIns="0" tIns="0" rIns="0" bIns="0" rtlCol="0"/>
          <a:lstStyle/>
          <a:p>
            <a:endParaRPr/>
          </a:p>
        </p:txBody>
      </p:sp>
      <p:sp>
        <p:nvSpPr>
          <p:cNvPr id="89" name="object 89"/>
          <p:cNvSpPr/>
          <p:nvPr/>
        </p:nvSpPr>
        <p:spPr>
          <a:xfrm>
            <a:off x="1290599" y="6924770"/>
            <a:ext cx="330835" cy="52069"/>
          </a:xfrm>
          <a:custGeom>
            <a:avLst/>
            <a:gdLst/>
            <a:ahLst/>
            <a:cxnLst/>
            <a:rect l="l" t="t" r="r" b="b"/>
            <a:pathLst>
              <a:path w="330834" h="52070">
                <a:moveTo>
                  <a:pt x="0" y="20300"/>
                </a:moveTo>
                <a:lnTo>
                  <a:pt x="20899" y="52053"/>
                </a:lnTo>
                <a:lnTo>
                  <a:pt x="29838" y="50407"/>
                </a:lnTo>
                <a:lnTo>
                  <a:pt x="38044" y="47154"/>
                </a:lnTo>
                <a:lnTo>
                  <a:pt x="44919" y="42614"/>
                </a:lnTo>
                <a:lnTo>
                  <a:pt x="51895" y="38896"/>
                </a:lnTo>
                <a:lnTo>
                  <a:pt x="59094" y="36129"/>
                </a:lnTo>
                <a:lnTo>
                  <a:pt x="66524" y="34008"/>
                </a:lnTo>
                <a:lnTo>
                  <a:pt x="74193" y="32226"/>
                </a:lnTo>
                <a:lnTo>
                  <a:pt x="116344" y="35464"/>
                </a:lnTo>
                <a:lnTo>
                  <a:pt x="127423" y="35269"/>
                </a:lnTo>
                <a:lnTo>
                  <a:pt x="137301" y="32677"/>
                </a:lnTo>
                <a:lnTo>
                  <a:pt x="146571" y="28760"/>
                </a:lnTo>
                <a:lnTo>
                  <a:pt x="155829" y="24593"/>
                </a:lnTo>
                <a:lnTo>
                  <a:pt x="178054" y="25736"/>
                </a:lnTo>
                <a:lnTo>
                  <a:pt x="185585" y="26879"/>
                </a:lnTo>
                <a:lnTo>
                  <a:pt x="191973" y="28022"/>
                </a:lnTo>
                <a:lnTo>
                  <a:pt x="199123" y="30600"/>
                </a:lnTo>
                <a:lnTo>
                  <a:pt x="209892" y="36607"/>
                </a:lnTo>
                <a:lnTo>
                  <a:pt x="219260" y="33866"/>
                </a:lnTo>
                <a:lnTo>
                  <a:pt x="228580" y="31472"/>
                </a:lnTo>
                <a:lnTo>
                  <a:pt x="238024" y="29594"/>
                </a:lnTo>
                <a:lnTo>
                  <a:pt x="247764" y="28403"/>
                </a:lnTo>
                <a:lnTo>
                  <a:pt x="269976" y="32797"/>
                </a:lnTo>
                <a:lnTo>
                  <a:pt x="281609" y="39409"/>
                </a:lnTo>
                <a:lnTo>
                  <a:pt x="294071" y="44134"/>
                </a:lnTo>
                <a:lnTo>
                  <a:pt x="307195" y="46622"/>
                </a:lnTo>
                <a:lnTo>
                  <a:pt x="320814" y="46526"/>
                </a:lnTo>
                <a:lnTo>
                  <a:pt x="323873" y="39098"/>
                </a:lnTo>
                <a:lnTo>
                  <a:pt x="326588" y="31324"/>
                </a:lnTo>
                <a:lnTo>
                  <a:pt x="328896" y="23284"/>
                </a:lnTo>
                <a:lnTo>
                  <a:pt x="330733" y="15055"/>
                </a:lnTo>
                <a:lnTo>
                  <a:pt x="322149" y="16616"/>
                </a:lnTo>
                <a:lnTo>
                  <a:pt x="312726" y="16625"/>
                </a:lnTo>
                <a:lnTo>
                  <a:pt x="302267" y="14704"/>
                </a:lnTo>
                <a:lnTo>
                  <a:pt x="290576" y="10471"/>
                </a:lnTo>
                <a:lnTo>
                  <a:pt x="269893" y="1271"/>
                </a:lnTo>
                <a:lnTo>
                  <a:pt x="249559" y="0"/>
                </a:lnTo>
                <a:lnTo>
                  <a:pt x="229280" y="4109"/>
                </a:lnTo>
                <a:lnTo>
                  <a:pt x="208762" y="11055"/>
                </a:lnTo>
                <a:lnTo>
                  <a:pt x="174802" y="1225"/>
                </a:lnTo>
                <a:lnTo>
                  <a:pt x="133134" y="4464"/>
                </a:lnTo>
                <a:lnTo>
                  <a:pt x="125691" y="7524"/>
                </a:lnTo>
                <a:lnTo>
                  <a:pt x="118249" y="10090"/>
                </a:lnTo>
                <a:lnTo>
                  <a:pt x="110909" y="10471"/>
                </a:lnTo>
                <a:lnTo>
                  <a:pt x="47675" y="9899"/>
                </a:lnTo>
                <a:lnTo>
                  <a:pt x="37145" y="16232"/>
                </a:lnTo>
                <a:lnTo>
                  <a:pt x="25271" y="20072"/>
                </a:lnTo>
                <a:lnTo>
                  <a:pt x="12680" y="21426"/>
                </a:lnTo>
                <a:lnTo>
                  <a:pt x="0" y="20300"/>
                </a:lnTo>
                <a:close/>
              </a:path>
            </a:pathLst>
          </a:custGeom>
          <a:ln w="7315">
            <a:solidFill>
              <a:srgbClr val="FFFFFF"/>
            </a:solidFill>
          </a:ln>
        </p:spPr>
        <p:txBody>
          <a:bodyPr wrap="square" lIns="0" tIns="0" rIns="0" bIns="0" rtlCol="0"/>
          <a:lstStyle/>
          <a:p>
            <a:endParaRPr/>
          </a:p>
        </p:txBody>
      </p:sp>
      <p:sp>
        <p:nvSpPr>
          <p:cNvPr id="90" name="object 90"/>
          <p:cNvSpPr/>
          <p:nvPr/>
        </p:nvSpPr>
        <p:spPr>
          <a:xfrm>
            <a:off x="1319961" y="6985889"/>
            <a:ext cx="276225" cy="46355"/>
          </a:xfrm>
          <a:custGeom>
            <a:avLst/>
            <a:gdLst/>
            <a:ahLst/>
            <a:cxnLst/>
            <a:rect l="l" t="t" r="r" b="b"/>
            <a:pathLst>
              <a:path w="276225" h="46354">
                <a:moveTo>
                  <a:pt x="62661" y="0"/>
                </a:moveTo>
                <a:lnTo>
                  <a:pt x="25958" y="12066"/>
                </a:lnTo>
                <a:lnTo>
                  <a:pt x="17518" y="16430"/>
                </a:lnTo>
                <a:lnTo>
                  <a:pt x="8808" y="18846"/>
                </a:lnTo>
                <a:lnTo>
                  <a:pt x="0" y="19164"/>
                </a:lnTo>
                <a:lnTo>
                  <a:pt x="6940" y="26739"/>
                </a:lnTo>
                <a:lnTo>
                  <a:pt x="14112" y="33512"/>
                </a:lnTo>
                <a:lnTo>
                  <a:pt x="21674" y="39809"/>
                </a:lnTo>
                <a:lnTo>
                  <a:pt x="29654" y="45859"/>
                </a:lnTo>
                <a:lnTo>
                  <a:pt x="35817" y="39784"/>
                </a:lnTo>
                <a:lnTo>
                  <a:pt x="45386" y="32907"/>
                </a:lnTo>
                <a:lnTo>
                  <a:pt x="59690" y="29170"/>
                </a:lnTo>
                <a:lnTo>
                  <a:pt x="127583" y="29170"/>
                </a:lnTo>
                <a:lnTo>
                  <a:pt x="138504" y="28192"/>
                </a:lnTo>
                <a:lnTo>
                  <a:pt x="202025" y="28192"/>
                </a:lnTo>
                <a:lnTo>
                  <a:pt x="204007" y="27326"/>
                </a:lnTo>
                <a:lnTo>
                  <a:pt x="217793" y="26984"/>
                </a:lnTo>
                <a:lnTo>
                  <a:pt x="262909" y="26984"/>
                </a:lnTo>
                <a:lnTo>
                  <a:pt x="267685" y="21895"/>
                </a:lnTo>
                <a:lnTo>
                  <a:pt x="275322" y="13113"/>
                </a:lnTo>
                <a:lnTo>
                  <a:pt x="268061" y="13113"/>
                </a:lnTo>
                <a:lnTo>
                  <a:pt x="259888" y="12165"/>
                </a:lnTo>
                <a:lnTo>
                  <a:pt x="251660" y="9661"/>
                </a:lnTo>
                <a:lnTo>
                  <a:pt x="243852" y="5435"/>
                </a:lnTo>
                <a:lnTo>
                  <a:pt x="62661" y="0"/>
                </a:lnTo>
                <a:close/>
              </a:path>
              <a:path w="276225" h="46354">
                <a:moveTo>
                  <a:pt x="262909" y="26984"/>
                </a:moveTo>
                <a:lnTo>
                  <a:pt x="217793" y="26984"/>
                </a:lnTo>
                <a:lnTo>
                  <a:pt x="231544" y="32361"/>
                </a:lnTo>
                <a:lnTo>
                  <a:pt x="244614" y="43764"/>
                </a:lnTo>
                <a:lnTo>
                  <a:pt x="252747" y="36965"/>
                </a:lnTo>
                <a:lnTo>
                  <a:pt x="260235" y="29833"/>
                </a:lnTo>
                <a:lnTo>
                  <a:pt x="262909" y="26984"/>
                </a:lnTo>
                <a:close/>
              </a:path>
              <a:path w="276225" h="46354">
                <a:moveTo>
                  <a:pt x="127583" y="29170"/>
                </a:moveTo>
                <a:lnTo>
                  <a:pt x="59690" y="29170"/>
                </a:lnTo>
                <a:lnTo>
                  <a:pt x="79921" y="32613"/>
                </a:lnTo>
                <a:lnTo>
                  <a:pt x="87576" y="36566"/>
                </a:lnTo>
                <a:lnTo>
                  <a:pt x="96967" y="38919"/>
                </a:lnTo>
                <a:lnTo>
                  <a:pt x="105983" y="38919"/>
                </a:lnTo>
                <a:lnTo>
                  <a:pt x="112433" y="35852"/>
                </a:lnTo>
                <a:lnTo>
                  <a:pt x="125017" y="29399"/>
                </a:lnTo>
                <a:lnTo>
                  <a:pt x="127583" y="29170"/>
                </a:lnTo>
                <a:close/>
              </a:path>
              <a:path w="276225" h="46354">
                <a:moveTo>
                  <a:pt x="202025" y="28192"/>
                </a:moveTo>
                <a:lnTo>
                  <a:pt x="138504" y="28192"/>
                </a:lnTo>
                <a:lnTo>
                  <a:pt x="152332" y="31364"/>
                </a:lnTo>
                <a:lnTo>
                  <a:pt x="165938" y="38049"/>
                </a:lnTo>
                <a:lnTo>
                  <a:pt x="173035" y="38732"/>
                </a:lnTo>
                <a:lnTo>
                  <a:pt x="179136" y="37961"/>
                </a:lnTo>
                <a:lnTo>
                  <a:pt x="184861" y="35993"/>
                </a:lnTo>
                <a:lnTo>
                  <a:pt x="190830" y="33083"/>
                </a:lnTo>
                <a:lnTo>
                  <a:pt x="202025" y="28192"/>
                </a:lnTo>
                <a:close/>
              </a:path>
              <a:path w="276225" h="46354">
                <a:moveTo>
                  <a:pt x="275704" y="12674"/>
                </a:moveTo>
                <a:lnTo>
                  <a:pt x="268061" y="13113"/>
                </a:lnTo>
                <a:lnTo>
                  <a:pt x="275322" y="13113"/>
                </a:lnTo>
                <a:lnTo>
                  <a:pt x="275704" y="12674"/>
                </a:lnTo>
                <a:close/>
              </a:path>
            </a:pathLst>
          </a:custGeom>
          <a:solidFill>
            <a:srgbClr val="FFFFFF"/>
          </a:solidFill>
        </p:spPr>
        <p:txBody>
          <a:bodyPr wrap="square" lIns="0" tIns="0" rIns="0" bIns="0" rtlCol="0"/>
          <a:lstStyle/>
          <a:p>
            <a:endParaRPr/>
          </a:p>
        </p:txBody>
      </p:sp>
      <p:sp>
        <p:nvSpPr>
          <p:cNvPr id="91" name="object 91"/>
          <p:cNvSpPr/>
          <p:nvPr/>
        </p:nvSpPr>
        <p:spPr>
          <a:xfrm>
            <a:off x="1319961" y="6985889"/>
            <a:ext cx="276225" cy="46355"/>
          </a:xfrm>
          <a:custGeom>
            <a:avLst/>
            <a:gdLst/>
            <a:ahLst/>
            <a:cxnLst/>
            <a:rect l="l" t="t" r="r" b="b"/>
            <a:pathLst>
              <a:path w="276225" h="46354">
                <a:moveTo>
                  <a:pt x="0" y="19164"/>
                </a:moveTo>
                <a:lnTo>
                  <a:pt x="8808" y="18846"/>
                </a:lnTo>
                <a:lnTo>
                  <a:pt x="17518" y="16430"/>
                </a:lnTo>
                <a:lnTo>
                  <a:pt x="25958" y="12066"/>
                </a:lnTo>
                <a:lnTo>
                  <a:pt x="33959" y="5905"/>
                </a:lnTo>
                <a:lnTo>
                  <a:pt x="40748" y="2786"/>
                </a:lnTo>
                <a:lnTo>
                  <a:pt x="47663" y="952"/>
                </a:lnTo>
                <a:lnTo>
                  <a:pt x="54901" y="119"/>
                </a:lnTo>
                <a:lnTo>
                  <a:pt x="62661" y="0"/>
                </a:lnTo>
                <a:lnTo>
                  <a:pt x="243852" y="5435"/>
                </a:lnTo>
                <a:lnTo>
                  <a:pt x="251660" y="9661"/>
                </a:lnTo>
                <a:lnTo>
                  <a:pt x="259888" y="12165"/>
                </a:lnTo>
                <a:lnTo>
                  <a:pt x="268061" y="13113"/>
                </a:lnTo>
                <a:lnTo>
                  <a:pt x="275704" y="12674"/>
                </a:lnTo>
                <a:lnTo>
                  <a:pt x="267685" y="21895"/>
                </a:lnTo>
                <a:lnTo>
                  <a:pt x="260235" y="29833"/>
                </a:lnTo>
                <a:lnTo>
                  <a:pt x="252747" y="36965"/>
                </a:lnTo>
                <a:lnTo>
                  <a:pt x="244614" y="43764"/>
                </a:lnTo>
                <a:lnTo>
                  <a:pt x="231544" y="32361"/>
                </a:lnTo>
                <a:lnTo>
                  <a:pt x="217793" y="26984"/>
                </a:lnTo>
                <a:lnTo>
                  <a:pt x="204007" y="27326"/>
                </a:lnTo>
                <a:lnTo>
                  <a:pt x="190830" y="33083"/>
                </a:lnTo>
                <a:lnTo>
                  <a:pt x="184861" y="35993"/>
                </a:lnTo>
                <a:lnTo>
                  <a:pt x="179136" y="37961"/>
                </a:lnTo>
                <a:lnTo>
                  <a:pt x="173035" y="38732"/>
                </a:lnTo>
                <a:lnTo>
                  <a:pt x="165938" y="38049"/>
                </a:lnTo>
                <a:lnTo>
                  <a:pt x="152332" y="31364"/>
                </a:lnTo>
                <a:lnTo>
                  <a:pt x="138504" y="28192"/>
                </a:lnTo>
                <a:lnTo>
                  <a:pt x="125017" y="29399"/>
                </a:lnTo>
                <a:lnTo>
                  <a:pt x="112433" y="35852"/>
                </a:lnTo>
                <a:lnTo>
                  <a:pt x="105963" y="38928"/>
                </a:lnTo>
                <a:lnTo>
                  <a:pt x="96967" y="38919"/>
                </a:lnTo>
                <a:lnTo>
                  <a:pt x="87576" y="36566"/>
                </a:lnTo>
                <a:lnTo>
                  <a:pt x="79921" y="32613"/>
                </a:lnTo>
                <a:lnTo>
                  <a:pt x="59690" y="29170"/>
                </a:lnTo>
                <a:lnTo>
                  <a:pt x="45386" y="32907"/>
                </a:lnTo>
                <a:lnTo>
                  <a:pt x="35783" y="39809"/>
                </a:lnTo>
                <a:lnTo>
                  <a:pt x="29654" y="45859"/>
                </a:lnTo>
                <a:lnTo>
                  <a:pt x="21641" y="39784"/>
                </a:lnTo>
                <a:lnTo>
                  <a:pt x="14112" y="33512"/>
                </a:lnTo>
                <a:lnTo>
                  <a:pt x="6940" y="26739"/>
                </a:lnTo>
                <a:lnTo>
                  <a:pt x="0" y="19164"/>
                </a:lnTo>
                <a:close/>
              </a:path>
            </a:pathLst>
          </a:custGeom>
          <a:ln w="7315">
            <a:solidFill>
              <a:srgbClr val="FFFFFF"/>
            </a:solidFill>
          </a:ln>
        </p:spPr>
        <p:txBody>
          <a:bodyPr wrap="square" lIns="0" tIns="0" rIns="0" bIns="0" rtlCol="0"/>
          <a:lstStyle/>
          <a:p>
            <a:endParaRPr/>
          </a:p>
        </p:txBody>
      </p:sp>
      <p:sp>
        <p:nvSpPr>
          <p:cNvPr id="92" name="object 92"/>
          <p:cNvSpPr/>
          <p:nvPr/>
        </p:nvSpPr>
        <p:spPr>
          <a:xfrm>
            <a:off x="1386154" y="6953567"/>
            <a:ext cx="130175" cy="32384"/>
          </a:xfrm>
          <a:custGeom>
            <a:avLst/>
            <a:gdLst/>
            <a:ahLst/>
            <a:cxnLst/>
            <a:rect l="l" t="t" r="r" b="b"/>
            <a:pathLst>
              <a:path w="130175" h="32384">
                <a:moveTo>
                  <a:pt x="0" y="0"/>
                </a:moveTo>
                <a:lnTo>
                  <a:pt x="23558" y="17925"/>
                </a:lnTo>
                <a:lnTo>
                  <a:pt x="54052" y="30102"/>
                </a:lnTo>
                <a:lnTo>
                  <a:pt x="90016" y="31853"/>
                </a:lnTo>
                <a:lnTo>
                  <a:pt x="129984" y="18503"/>
                </a:lnTo>
              </a:path>
            </a:pathLst>
          </a:custGeom>
          <a:ln w="7315">
            <a:solidFill>
              <a:srgbClr val="F5821F"/>
            </a:solidFill>
          </a:ln>
        </p:spPr>
        <p:txBody>
          <a:bodyPr wrap="square" lIns="0" tIns="0" rIns="0" bIns="0" rtlCol="0"/>
          <a:lstStyle/>
          <a:p>
            <a:endParaRPr/>
          </a:p>
        </p:txBody>
      </p:sp>
      <p:sp>
        <p:nvSpPr>
          <p:cNvPr id="93" name="object 93"/>
          <p:cNvSpPr/>
          <p:nvPr/>
        </p:nvSpPr>
        <p:spPr>
          <a:xfrm>
            <a:off x="1506982" y="6895388"/>
            <a:ext cx="33020" cy="43180"/>
          </a:xfrm>
          <a:custGeom>
            <a:avLst/>
            <a:gdLst/>
            <a:ahLst/>
            <a:cxnLst/>
            <a:rect l="l" t="t" r="r" b="b"/>
            <a:pathLst>
              <a:path w="33019" h="43179">
                <a:moveTo>
                  <a:pt x="32423" y="35191"/>
                </a:moveTo>
                <a:lnTo>
                  <a:pt x="0" y="0"/>
                </a:lnTo>
                <a:lnTo>
                  <a:pt x="24980" y="43014"/>
                </a:lnTo>
              </a:path>
            </a:pathLst>
          </a:custGeom>
          <a:ln w="7315">
            <a:solidFill>
              <a:srgbClr val="231F20"/>
            </a:solidFill>
          </a:ln>
        </p:spPr>
        <p:txBody>
          <a:bodyPr wrap="square" lIns="0" tIns="0" rIns="0" bIns="0" rtlCol="0"/>
          <a:lstStyle/>
          <a:p>
            <a:endParaRPr/>
          </a:p>
        </p:txBody>
      </p:sp>
      <p:sp>
        <p:nvSpPr>
          <p:cNvPr id="94" name="object 94"/>
          <p:cNvSpPr/>
          <p:nvPr/>
        </p:nvSpPr>
        <p:spPr>
          <a:xfrm>
            <a:off x="1532153" y="6938212"/>
            <a:ext cx="45720" cy="0"/>
          </a:xfrm>
          <a:custGeom>
            <a:avLst/>
            <a:gdLst/>
            <a:ahLst/>
            <a:cxnLst/>
            <a:rect l="l" t="t" r="r" b="b"/>
            <a:pathLst>
              <a:path w="45719">
                <a:moveTo>
                  <a:pt x="0" y="0"/>
                </a:moveTo>
                <a:lnTo>
                  <a:pt x="45580" y="0"/>
                </a:lnTo>
              </a:path>
            </a:pathLst>
          </a:custGeom>
          <a:ln w="7315">
            <a:solidFill>
              <a:srgbClr val="F5821F"/>
            </a:solidFill>
          </a:ln>
        </p:spPr>
        <p:txBody>
          <a:bodyPr wrap="square" lIns="0" tIns="0" rIns="0" bIns="0" rtlCol="0"/>
          <a:lstStyle/>
          <a:p>
            <a:endParaRPr/>
          </a:p>
        </p:txBody>
      </p:sp>
      <p:sp>
        <p:nvSpPr>
          <p:cNvPr id="95" name="object 95"/>
          <p:cNvSpPr/>
          <p:nvPr/>
        </p:nvSpPr>
        <p:spPr>
          <a:xfrm>
            <a:off x="1403222" y="6882892"/>
            <a:ext cx="5715" cy="5715"/>
          </a:xfrm>
          <a:custGeom>
            <a:avLst/>
            <a:gdLst/>
            <a:ahLst/>
            <a:cxnLst/>
            <a:rect l="l" t="t" r="r" b="b"/>
            <a:pathLst>
              <a:path w="5715" h="5715">
                <a:moveTo>
                  <a:pt x="4076" y="0"/>
                </a:moveTo>
                <a:lnTo>
                  <a:pt x="1181" y="0"/>
                </a:lnTo>
                <a:lnTo>
                  <a:pt x="0" y="1269"/>
                </a:lnTo>
                <a:lnTo>
                  <a:pt x="0" y="4368"/>
                </a:lnTo>
                <a:lnTo>
                  <a:pt x="1181" y="5626"/>
                </a:lnTo>
                <a:lnTo>
                  <a:pt x="4076" y="5626"/>
                </a:lnTo>
                <a:lnTo>
                  <a:pt x="5245" y="4368"/>
                </a:lnTo>
                <a:lnTo>
                  <a:pt x="5245" y="1269"/>
                </a:lnTo>
                <a:lnTo>
                  <a:pt x="4076" y="0"/>
                </a:lnTo>
                <a:close/>
              </a:path>
            </a:pathLst>
          </a:custGeom>
          <a:solidFill>
            <a:srgbClr val="FFCB04"/>
          </a:solidFill>
        </p:spPr>
        <p:txBody>
          <a:bodyPr wrap="square" lIns="0" tIns="0" rIns="0" bIns="0" rtlCol="0"/>
          <a:lstStyle/>
          <a:p>
            <a:endParaRPr/>
          </a:p>
        </p:txBody>
      </p:sp>
      <p:sp>
        <p:nvSpPr>
          <p:cNvPr id="96" name="object 96"/>
          <p:cNvSpPr/>
          <p:nvPr/>
        </p:nvSpPr>
        <p:spPr>
          <a:xfrm>
            <a:off x="1403222" y="6882892"/>
            <a:ext cx="5715" cy="5715"/>
          </a:xfrm>
          <a:custGeom>
            <a:avLst/>
            <a:gdLst/>
            <a:ahLst/>
            <a:cxnLst/>
            <a:rect l="l" t="t" r="r" b="b"/>
            <a:pathLst>
              <a:path w="5715" h="5715">
                <a:moveTo>
                  <a:pt x="2628" y="0"/>
                </a:moveTo>
                <a:lnTo>
                  <a:pt x="4076" y="0"/>
                </a:lnTo>
                <a:lnTo>
                  <a:pt x="5245" y="1269"/>
                </a:lnTo>
                <a:lnTo>
                  <a:pt x="5245" y="2819"/>
                </a:lnTo>
                <a:lnTo>
                  <a:pt x="5245" y="4368"/>
                </a:lnTo>
                <a:lnTo>
                  <a:pt x="4076" y="5626"/>
                </a:lnTo>
                <a:lnTo>
                  <a:pt x="2628" y="5626"/>
                </a:lnTo>
                <a:lnTo>
                  <a:pt x="1181" y="5626"/>
                </a:lnTo>
                <a:lnTo>
                  <a:pt x="0" y="4368"/>
                </a:lnTo>
                <a:lnTo>
                  <a:pt x="0" y="2819"/>
                </a:lnTo>
                <a:lnTo>
                  <a:pt x="0" y="1269"/>
                </a:lnTo>
                <a:lnTo>
                  <a:pt x="1181" y="0"/>
                </a:lnTo>
                <a:lnTo>
                  <a:pt x="2628" y="0"/>
                </a:lnTo>
                <a:close/>
              </a:path>
            </a:pathLst>
          </a:custGeom>
          <a:ln w="7315">
            <a:solidFill>
              <a:srgbClr val="231F20"/>
            </a:solidFill>
          </a:ln>
        </p:spPr>
        <p:txBody>
          <a:bodyPr wrap="square" lIns="0" tIns="0" rIns="0" bIns="0" rtlCol="0"/>
          <a:lstStyle/>
          <a:p>
            <a:endParaRPr/>
          </a:p>
        </p:txBody>
      </p:sp>
      <p:sp>
        <p:nvSpPr>
          <p:cNvPr id="97" name="object 97"/>
          <p:cNvSpPr/>
          <p:nvPr/>
        </p:nvSpPr>
        <p:spPr>
          <a:xfrm>
            <a:off x="1466824" y="6926186"/>
            <a:ext cx="36830" cy="48895"/>
          </a:xfrm>
          <a:custGeom>
            <a:avLst/>
            <a:gdLst/>
            <a:ahLst/>
            <a:cxnLst/>
            <a:rect l="l" t="t" r="r" b="b"/>
            <a:pathLst>
              <a:path w="36830" h="48895">
                <a:moveTo>
                  <a:pt x="0" y="0"/>
                </a:moveTo>
                <a:lnTo>
                  <a:pt x="36436" y="48831"/>
                </a:lnTo>
              </a:path>
            </a:pathLst>
          </a:custGeom>
          <a:ln w="7315">
            <a:solidFill>
              <a:srgbClr val="231F20"/>
            </a:solidFill>
          </a:ln>
        </p:spPr>
        <p:txBody>
          <a:bodyPr wrap="square" lIns="0" tIns="0" rIns="0" bIns="0" rtlCol="0"/>
          <a:lstStyle/>
          <a:p>
            <a:endParaRPr/>
          </a:p>
        </p:txBody>
      </p:sp>
      <p:sp>
        <p:nvSpPr>
          <p:cNvPr id="98" name="object 98"/>
          <p:cNvSpPr/>
          <p:nvPr/>
        </p:nvSpPr>
        <p:spPr>
          <a:xfrm>
            <a:off x="1466443" y="6930961"/>
            <a:ext cx="29845" cy="46990"/>
          </a:xfrm>
          <a:custGeom>
            <a:avLst/>
            <a:gdLst/>
            <a:ahLst/>
            <a:cxnLst/>
            <a:rect l="l" t="t" r="r" b="b"/>
            <a:pathLst>
              <a:path w="29844" h="46990">
                <a:moveTo>
                  <a:pt x="0" y="0"/>
                </a:moveTo>
                <a:lnTo>
                  <a:pt x="29845" y="46723"/>
                </a:lnTo>
              </a:path>
            </a:pathLst>
          </a:custGeom>
          <a:ln w="7315">
            <a:solidFill>
              <a:srgbClr val="231F20"/>
            </a:solidFill>
          </a:ln>
        </p:spPr>
        <p:txBody>
          <a:bodyPr wrap="square" lIns="0" tIns="0" rIns="0" bIns="0" rtlCol="0"/>
          <a:lstStyle/>
          <a:p>
            <a:endParaRPr/>
          </a:p>
        </p:txBody>
      </p:sp>
      <p:sp>
        <p:nvSpPr>
          <p:cNvPr id="99" name="object 99"/>
          <p:cNvSpPr/>
          <p:nvPr/>
        </p:nvSpPr>
        <p:spPr>
          <a:xfrm>
            <a:off x="1466443" y="6936485"/>
            <a:ext cx="23495" cy="43180"/>
          </a:xfrm>
          <a:custGeom>
            <a:avLst/>
            <a:gdLst/>
            <a:ahLst/>
            <a:cxnLst/>
            <a:rect l="l" t="t" r="r" b="b"/>
            <a:pathLst>
              <a:path w="23494" h="43179">
                <a:moveTo>
                  <a:pt x="0" y="0"/>
                </a:moveTo>
                <a:lnTo>
                  <a:pt x="23177" y="43014"/>
                </a:lnTo>
              </a:path>
            </a:pathLst>
          </a:custGeom>
          <a:ln w="7315">
            <a:solidFill>
              <a:srgbClr val="231F20"/>
            </a:solidFill>
          </a:ln>
        </p:spPr>
        <p:txBody>
          <a:bodyPr wrap="square" lIns="0" tIns="0" rIns="0" bIns="0" rtlCol="0"/>
          <a:lstStyle/>
          <a:p>
            <a:endParaRPr/>
          </a:p>
        </p:txBody>
      </p:sp>
      <p:sp>
        <p:nvSpPr>
          <p:cNvPr id="100" name="object 100"/>
          <p:cNvSpPr/>
          <p:nvPr/>
        </p:nvSpPr>
        <p:spPr>
          <a:xfrm>
            <a:off x="1343901" y="6938212"/>
            <a:ext cx="222250" cy="86360"/>
          </a:xfrm>
          <a:custGeom>
            <a:avLst/>
            <a:gdLst/>
            <a:ahLst/>
            <a:cxnLst/>
            <a:rect l="l" t="t" r="r" b="b"/>
            <a:pathLst>
              <a:path w="222250" h="86359">
                <a:moveTo>
                  <a:pt x="166814" y="76748"/>
                </a:moveTo>
                <a:lnTo>
                  <a:pt x="104741" y="76748"/>
                </a:lnTo>
                <a:lnTo>
                  <a:pt x="119730" y="76815"/>
                </a:lnTo>
                <a:lnTo>
                  <a:pt x="132360" y="80960"/>
                </a:lnTo>
                <a:lnTo>
                  <a:pt x="141147" y="85928"/>
                </a:lnTo>
                <a:lnTo>
                  <a:pt x="166814" y="76748"/>
                </a:lnTo>
                <a:close/>
              </a:path>
              <a:path w="222250" h="86359">
                <a:moveTo>
                  <a:pt x="0" y="0"/>
                </a:moveTo>
                <a:lnTo>
                  <a:pt x="190" y="2768"/>
                </a:lnTo>
                <a:lnTo>
                  <a:pt x="1714" y="5524"/>
                </a:lnTo>
                <a:lnTo>
                  <a:pt x="4864" y="7150"/>
                </a:lnTo>
                <a:lnTo>
                  <a:pt x="10262" y="10212"/>
                </a:lnTo>
                <a:lnTo>
                  <a:pt x="15589" y="13603"/>
                </a:lnTo>
                <a:lnTo>
                  <a:pt x="20630" y="17653"/>
                </a:lnTo>
                <a:lnTo>
                  <a:pt x="25171" y="22694"/>
                </a:lnTo>
                <a:lnTo>
                  <a:pt x="26734" y="32137"/>
                </a:lnTo>
                <a:lnTo>
                  <a:pt x="29932" y="41019"/>
                </a:lnTo>
                <a:lnTo>
                  <a:pt x="62998" y="73110"/>
                </a:lnTo>
                <a:lnTo>
                  <a:pt x="88874" y="84010"/>
                </a:lnTo>
                <a:lnTo>
                  <a:pt x="104741" y="76748"/>
                </a:lnTo>
                <a:lnTo>
                  <a:pt x="166814" y="76748"/>
                </a:lnTo>
                <a:lnTo>
                  <a:pt x="171894" y="74931"/>
                </a:lnTo>
                <a:lnTo>
                  <a:pt x="195383" y="58697"/>
                </a:lnTo>
                <a:lnTo>
                  <a:pt x="205860" y="44543"/>
                </a:lnTo>
                <a:lnTo>
                  <a:pt x="117673" y="44543"/>
                </a:lnTo>
                <a:lnTo>
                  <a:pt x="78119" y="35512"/>
                </a:lnTo>
                <a:lnTo>
                  <a:pt x="45491" y="13919"/>
                </a:lnTo>
                <a:lnTo>
                  <a:pt x="0" y="0"/>
                </a:lnTo>
                <a:close/>
              </a:path>
              <a:path w="222250" h="86359">
                <a:moveTo>
                  <a:pt x="221729" y="7150"/>
                </a:moveTo>
                <a:lnTo>
                  <a:pt x="200647" y="7150"/>
                </a:lnTo>
                <a:lnTo>
                  <a:pt x="159925" y="36570"/>
                </a:lnTo>
                <a:lnTo>
                  <a:pt x="117673" y="44543"/>
                </a:lnTo>
                <a:lnTo>
                  <a:pt x="205860" y="44543"/>
                </a:lnTo>
                <a:lnTo>
                  <a:pt x="211899" y="36384"/>
                </a:lnTo>
                <a:lnTo>
                  <a:pt x="221729" y="7150"/>
                </a:lnTo>
                <a:close/>
              </a:path>
            </a:pathLst>
          </a:custGeom>
          <a:solidFill>
            <a:srgbClr val="FFD64F"/>
          </a:solidFill>
        </p:spPr>
        <p:txBody>
          <a:bodyPr wrap="square" lIns="0" tIns="0" rIns="0" bIns="0" rtlCol="0"/>
          <a:lstStyle/>
          <a:p>
            <a:endParaRPr/>
          </a:p>
        </p:txBody>
      </p:sp>
      <p:sp>
        <p:nvSpPr>
          <p:cNvPr id="101" name="object 101"/>
          <p:cNvSpPr/>
          <p:nvPr/>
        </p:nvSpPr>
        <p:spPr>
          <a:xfrm>
            <a:off x="1343901" y="6938212"/>
            <a:ext cx="222250" cy="86360"/>
          </a:xfrm>
          <a:custGeom>
            <a:avLst/>
            <a:gdLst/>
            <a:ahLst/>
            <a:cxnLst/>
            <a:rect l="l" t="t" r="r" b="b"/>
            <a:pathLst>
              <a:path w="222250" h="86359">
                <a:moveTo>
                  <a:pt x="0" y="0"/>
                </a:moveTo>
                <a:lnTo>
                  <a:pt x="190" y="2768"/>
                </a:lnTo>
                <a:lnTo>
                  <a:pt x="1714" y="5524"/>
                </a:lnTo>
                <a:lnTo>
                  <a:pt x="4864" y="7150"/>
                </a:lnTo>
                <a:lnTo>
                  <a:pt x="10262" y="10212"/>
                </a:lnTo>
                <a:lnTo>
                  <a:pt x="15589" y="13603"/>
                </a:lnTo>
                <a:lnTo>
                  <a:pt x="20630" y="17653"/>
                </a:lnTo>
                <a:lnTo>
                  <a:pt x="25171" y="22694"/>
                </a:lnTo>
                <a:lnTo>
                  <a:pt x="26734" y="32137"/>
                </a:lnTo>
                <a:lnTo>
                  <a:pt x="29932" y="41019"/>
                </a:lnTo>
                <a:lnTo>
                  <a:pt x="62998" y="73110"/>
                </a:lnTo>
                <a:lnTo>
                  <a:pt x="88874" y="84010"/>
                </a:lnTo>
                <a:lnTo>
                  <a:pt x="104741" y="76748"/>
                </a:lnTo>
                <a:lnTo>
                  <a:pt x="119730" y="76815"/>
                </a:lnTo>
                <a:lnTo>
                  <a:pt x="132360" y="80960"/>
                </a:lnTo>
                <a:lnTo>
                  <a:pt x="141147" y="85928"/>
                </a:lnTo>
                <a:lnTo>
                  <a:pt x="171894" y="74931"/>
                </a:lnTo>
                <a:lnTo>
                  <a:pt x="195383" y="58697"/>
                </a:lnTo>
                <a:lnTo>
                  <a:pt x="211899" y="36384"/>
                </a:lnTo>
                <a:lnTo>
                  <a:pt x="221729" y="7150"/>
                </a:lnTo>
                <a:lnTo>
                  <a:pt x="200647" y="7150"/>
                </a:lnTo>
                <a:lnTo>
                  <a:pt x="159925" y="36570"/>
                </a:lnTo>
                <a:lnTo>
                  <a:pt x="117673" y="44543"/>
                </a:lnTo>
                <a:lnTo>
                  <a:pt x="78119" y="35512"/>
                </a:lnTo>
                <a:lnTo>
                  <a:pt x="45491" y="13919"/>
                </a:lnTo>
                <a:lnTo>
                  <a:pt x="0" y="0"/>
                </a:lnTo>
                <a:close/>
              </a:path>
            </a:pathLst>
          </a:custGeom>
          <a:ln w="7315">
            <a:solidFill>
              <a:srgbClr val="231F20"/>
            </a:solidFill>
          </a:ln>
        </p:spPr>
        <p:txBody>
          <a:bodyPr wrap="square" lIns="0" tIns="0" rIns="0" bIns="0" rtlCol="0"/>
          <a:lstStyle/>
          <a:p>
            <a:endParaRPr/>
          </a:p>
        </p:txBody>
      </p:sp>
      <p:sp>
        <p:nvSpPr>
          <p:cNvPr id="102" name="object 102"/>
          <p:cNvSpPr/>
          <p:nvPr/>
        </p:nvSpPr>
        <p:spPr>
          <a:xfrm>
            <a:off x="1378800" y="6953174"/>
            <a:ext cx="128270" cy="43815"/>
          </a:xfrm>
          <a:custGeom>
            <a:avLst/>
            <a:gdLst/>
            <a:ahLst/>
            <a:cxnLst/>
            <a:rect l="l" t="t" r="r" b="b"/>
            <a:pathLst>
              <a:path w="128269" h="43815">
                <a:moveTo>
                  <a:pt x="0" y="0"/>
                </a:moveTo>
                <a:lnTo>
                  <a:pt x="33296" y="30456"/>
                </a:lnTo>
                <a:lnTo>
                  <a:pt x="78384" y="43395"/>
                </a:lnTo>
                <a:lnTo>
                  <a:pt x="92053" y="43785"/>
                </a:lnTo>
                <a:lnTo>
                  <a:pt x="105105" y="42248"/>
                </a:lnTo>
                <a:lnTo>
                  <a:pt x="117242" y="38779"/>
                </a:lnTo>
                <a:lnTo>
                  <a:pt x="128168" y="33375"/>
                </a:lnTo>
              </a:path>
            </a:pathLst>
          </a:custGeom>
          <a:ln w="5486">
            <a:solidFill>
              <a:srgbClr val="231F20"/>
            </a:solidFill>
          </a:ln>
        </p:spPr>
        <p:txBody>
          <a:bodyPr wrap="square" lIns="0" tIns="0" rIns="0" bIns="0" rtlCol="0"/>
          <a:lstStyle/>
          <a:p>
            <a:endParaRPr/>
          </a:p>
        </p:txBody>
      </p:sp>
      <p:sp>
        <p:nvSpPr>
          <p:cNvPr id="103" name="object 103"/>
          <p:cNvSpPr/>
          <p:nvPr/>
        </p:nvSpPr>
        <p:spPr>
          <a:xfrm>
            <a:off x="1533588" y="6973684"/>
            <a:ext cx="35280" cy="28232"/>
          </a:xfrm>
          <a:prstGeom prst="rect">
            <a:avLst/>
          </a:prstGeom>
          <a:blipFill>
            <a:blip r:embed="rId2" cstate="print"/>
            <a:stretch>
              <a:fillRect/>
            </a:stretch>
          </a:blipFill>
        </p:spPr>
        <p:txBody>
          <a:bodyPr wrap="square" lIns="0" tIns="0" rIns="0" bIns="0" rtlCol="0"/>
          <a:lstStyle/>
          <a:p>
            <a:endParaRPr/>
          </a:p>
        </p:txBody>
      </p:sp>
      <p:sp>
        <p:nvSpPr>
          <p:cNvPr id="104" name="object 104"/>
          <p:cNvSpPr/>
          <p:nvPr/>
        </p:nvSpPr>
        <p:spPr>
          <a:xfrm>
            <a:off x="1309255" y="6801993"/>
            <a:ext cx="293598" cy="237096"/>
          </a:xfrm>
          <a:prstGeom prst="rect">
            <a:avLst/>
          </a:prstGeom>
          <a:blipFill>
            <a:blip r:embed="rId3" cstate="print"/>
            <a:stretch>
              <a:fillRect/>
            </a:stretch>
          </a:blipFill>
        </p:spPr>
        <p:txBody>
          <a:bodyPr wrap="square" lIns="0" tIns="0" rIns="0" bIns="0" rtlCol="0"/>
          <a:lstStyle/>
          <a:p>
            <a:endParaRPr/>
          </a:p>
        </p:txBody>
      </p:sp>
      <p:sp>
        <p:nvSpPr>
          <p:cNvPr id="105" name="object 105"/>
          <p:cNvSpPr/>
          <p:nvPr/>
        </p:nvSpPr>
        <p:spPr>
          <a:xfrm>
            <a:off x="1532534" y="6938212"/>
            <a:ext cx="44640" cy="6857"/>
          </a:xfrm>
          <a:prstGeom prst="rect">
            <a:avLst/>
          </a:prstGeom>
          <a:blipFill>
            <a:blip r:embed="rId4" cstate="print"/>
            <a:stretch>
              <a:fillRect/>
            </a:stretch>
          </a:blipFill>
        </p:spPr>
        <p:txBody>
          <a:bodyPr wrap="square" lIns="0" tIns="0" rIns="0" bIns="0" rtlCol="0"/>
          <a:lstStyle/>
          <a:p>
            <a:endParaRPr/>
          </a:p>
        </p:txBody>
      </p:sp>
      <p:sp>
        <p:nvSpPr>
          <p:cNvPr id="106" name="object 106"/>
          <p:cNvSpPr/>
          <p:nvPr/>
        </p:nvSpPr>
        <p:spPr>
          <a:xfrm>
            <a:off x="1365262" y="6948411"/>
            <a:ext cx="27470" cy="51879"/>
          </a:xfrm>
          <a:prstGeom prst="rect">
            <a:avLst/>
          </a:prstGeom>
          <a:blipFill>
            <a:blip r:embed="rId5" cstate="print"/>
            <a:stretch>
              <a:fillRect/>
            </a:stretch>
          </a:blipFill>
        </p:spPr>
        <p:txBody>
          <a:bodyPr wrap="square" lIns="0" tIns="0" rIns="0" bIns="0" rtlCol="0"/>
          <a:lstStyle/>
          <a:p>
            <a:endParaRPr/>
          </a:p>
        </p:txBody>
      </p:sp>
      <p:sp>
        <p:nvSpPr>
          <p:cNvPr id="107" name="object 107"/>
          <p:cNvSpPr/>
          <p:nvPr/>
        </p:nvSpPr>
        <p:spPr>
          <a:xfrm>
            <a:off x="1369174" y="6961670"/>
            <a:ext cx="22225" cy="38735"/>
          </a:xfrm>
          <a:custGeom>
            <a:avLst/>
            <a:gdLst/>
            <a:ahLst/>
            <a:cxnLst/>
            <a:rect l="l" t="t" r="r" b="b"/>
            <a:pathLst>
              <a:path w="22225" h="38734">
                <a:moveTo>
                  <a:pt x="0" y="0"/>
                </a:moveTo>
                <a:lnTo>
                  <a:pt x="2959" y="2768"/>
                </a:lnTo>
                <a:lnTo>
                  <a:pt x="4292" y="6769"/>
                </a:lnTo>
                <a:lnTo>
                  <a:pt x="5905" y="10782"/>
                </a:lnTo>
                <a:lnTo>
                  <a:pt x="8719" y="18402"/>
                </a:lnTo>
                <a:lnTo>
                  <a:pt x="12433" y="25344"/>
                </a:lnTo>
                <a:lnTo>
                  <a:pt x="16842" y="31965"/>
                </a:lnTo>
                <a:lnTo>
                  <a:pt x="21742" y="38620"/>
                </a:lnTo>
              </a:path>
            </a:pathLst>
          </a:custGeom>
          <a:ln w="5486">
            <a:solidFill>
              <a:srgbClr val="231F20"/>
            </a:solidFill>
          </a:ln>
        </p:spPr>
        <p:txBody>
          <a:bodyPr wrap="square" lIns="0" tIns="0" rIns="0" bIns="0" rtlCol="0"/>
          <a:lstStyle/>
          <a:p>
            <a:endParaRPr/>
          </a:p>
        </p:txBody>
      </p:sp>
      <p:sp>
        <p:nvSpPr>
          <p:cNvPr id="108" name="object 108"/>
          <p:cNvSpPr/>
          <p:nvPr/>
        </p:nvSpPr>
        <p:spPr>
          <a:xfrm>
            <a:off x="1366977" y="6948043"/>
            <a:ext cx="157480" cy="66040"/>
          </a:xfrm>
          <a:custGeom>
            <a:avLst/>
            <a:gdLst/>
            <a:ahLst/>
            <a:cxnLst/>
            <a:rect l="l" t="t" r="r" b="b"/>
            <a:pathLst>
              <a:path w="157480" h="66040">
                <a:moveTo>
                  <a:pt x="0" y="0"/>
                </a:moveTo>
                <a:lnTo>
                  <a:pt x="5816" y="5626"/>
                </a:lnTo>
                <a:lnTo>
                  <a:pt x="9537" y="11633"/>
                </a:lnTo>
                <a:lnTo>
                  <a:pt x="12204" y="18122"/>
                </a:lnTo>
                <a:lnTo>
                  <a:pt x="25723" y="37789"/>
                </a:lnTo>
                <a:lnTo>
                  <a:pt x="44667" y="52308"/>
                </a:lnTo>
                <a:lnTo>
                  <a:pt x="66881" y="61678"/>
                </a:lnTo>
                <a:lnTo>
                  <a:pt x="90208" y="65900"/>
                </a:lnTo>
                <a:lnTo>
                  <a:pt x="109655" y="65325"/>
                </a:lnTo>
                <a:lnTo>
                  <a:pt x="127658" y="61901"/>
                </a:lnTo>
                <a:lnTo>
                  <a:pt x="143602" y="55850"/>
                </a:lnTo>
                <a:lnTo>
                  <a:pt x="156870" y="47396"/>
                </a:lnTo>
              </a:path>
            </a:pathLst>
          </a:custGeom>
          <a:ln w="5486">
            <a:solidFill>
              <a:srgbClr val="231F20"/>
            </a:solidFill>
          </a:ln>
        </p:spPr>
        <p:txBody>
          <a:bodyPr wrap="square" lIns="0" tIns="0" rIns="0" bIns="0" rtlCol="0"/>
          <a:lstStyle/>
          <a:p>
            <a:endParaRPr/>
          </a:p>
        </p:txBody>
      </p:sp>
      <p:sp>
        <p:nvSpPr>
          <p:cNvPr id="109" name="object 109"/>
          <p:cNvSpPr/>
          <p:nvPr/>
        </p:nvSpPr>
        <p:spPr>
          <a:xfrm>
            <a:off x="1413522" y="6997903"/>
            <a:ext cx="7620" cy="7620"/>
          </a:xfrm>
          <a:custGeom>
            <a:avLst/>
            <a:gdLst/>
            <a:ahLst/>
            <a:cxnLst/>
            <a:rect l="l" t="t" r="r" b="b"/>
            <a:pathLst>
              <a:path w="7619" h="7620">
                <a:moveTo>
                  <a:pt x="5918" y="0"/>
                </a:moveTo>
                <a:lnTo>
                  <a:pt x="1701" y="0"/>
                </a:lnTo>
                <a:lnTo>
                  <a:pt x="0" y="1714"/>
                </a:lnTo>
                <a:lnTo>
                  <a:pt x="0" y="5918"/>
                </a:lnTo>
                <a:lnTo>
                  <a:pt x="1701" y="7632"/>
                </a:lnTo>
                <a:lnTo>
                  <a:pt x="5918" y="7632"/>
                </a:lnTo>
                <a:lnTo>
                  <a:pt x="7619" y="5918"/>
                </a:lnTo>
                <a:lnTo>
                  <a:pt x="7619" y="1714"/>
                </a:lnTo>
                <a:lnTo>
                  <a:pt x="5918" y="0"/>
                </a:lnTo>
                <a:close/>
              </a:path>
            </a:pathLst>
          </a:custGeom>
          <a:solidFill>
            <a:srgbClr val="FFFFFF"/>
          </a:solidFill>
        </p:spPr>
        <p:txBody>
          <a:bodyPr wrap="square" lIns="0" tIns="0" rIns="0" bIns="0" rtlCol="0"/>
          <a:lstStyle/>
          <a:p>
            <a:endParaRPr/>
          </a:p>
        </p:txBody>
      </p:sp>
      <p:sp>
        <p:nvSpPr>
          <p:cNvPr id="110" name="object 110"/>
          <p:cNvSpPr/>
          <p:nvPr/>
        </p:nvSpPr>
        <p:spPr>
          <a:xfrm>
            <a:off x="1413522" y="6997903"/>
            <a:ext cx="7620" cy="7620"/>
          </a:xfrm>
          <a:custGeom>
            <a:avLst/>
            <a:gdLst/>
            <a:ahLst/>
            <a:cxnLst/>
            <a:rect l="l" t="t" r="r" b="b"/>
            <a:pathLst>
              <a:path w="7619" h="7620">
                <a:moveTo>
                  <a:pt x="3809" y="0"/>
                </a:moveTo>
                <a:lnTo>
                  <a:pt x="5918" y="0"/>
                </a:lnTo>
                <a:lnTo>
                  <a:pt x="7619" y="1714"/>
                </a:lnTo>
                <a:lnTo>
                  <a:pt x="7619" y="3822"/>
                </a:lnTo>
                <a:lnTo>
                  <a:pt x="7619" y="5918"/>
                </a:lnTo>
                <a:lnTo>
                  <a:pt x="5918" y="7632"/>
                </a:lnTo>
                <a:lnTo>
                  <a:pt x="3809" y="7632"/>
                </a:lnTo>
                <a:lnTo>
                  <a:pt x="1701" y="7632"/>
                </a:lnTo>
                <a:lnTo>
                  <a:pt x="0" y="5918"/>
                </a:lnTo>
                <a:lnTo>
                  <a:pt x="0" y="3822"/>
                </a:lnTo>
                <a:lnTo>
                  <a:pt x="0" y="1714"/>
                </a:lnTo>
                <a:lnTo>
                  <a:pt x="1701" y="0"/>
                </a:lnTo>
                <a:lnTo>
                  <a:pt x="3809" y="0"/>
                </a:lnTo>
                <a:close/>
              </a:path>
            </a:pathLst>
          </a:custGeom>
          <a:ln w="7315">
            <a:solidFill>
              <a:srgbClr val="231F20"/>
            </a:solidFill>
          </a:ln>
        </p:spPr>
        <p:txBody>
          <a:bodyPr wrap="square" lIns="0" tIns="0" rIns="0" bIns="0" rtlCol="0"/>
          <a:lstStyle/>
          <a:p>
            <a:endParaRPr/>
          </a:p>
        </p:txBody>
      </p:sp>
      <p:sp>
        <p:nvSpPr>
          <p:cNvPr id="111" name="object 111"/>
          <p:cNvSpPr/>
          <p:nvPr/>
        </p:nvSpPr>
        <p:spPr>
          <a:xfrm>
            <a:off x="1408468" y="7001344"/>
            <a:ext cx="9525" cy="22225"/>
          </a:xfrm>
          <a:custGeom>
            <a:avLst/>
            <a:gdLst/>
            <a:ahLst/>
            <a:cxnLst/>
            <a:rect l="l" t="t" r="r" b="b"/>
            <a:pathLst>
              <a:path w="9525" h="22225">
                <a:moveTo>
                  <a:pt x="8966" y="0"/>
                </a:moveTo>
                <a:lnTo>
                  <a:pt x="0" y="21932"/>
                </a:lnTo>
              </a:path>
            </a:pathLst>
          </a:custGeom>
          <a:ln w="27432">
            <a:solidFill>
              <a:srgbClr val="231F20"/>
            </a:solidFill>
          </a:ln>
        </p:spPr>
        <p:txBody>
          <a:bodyPr wrap="square" lIns="0" tIns="0" rIns="0" bIns="0" rtlCol="0"/>
          <a:lstStyle/>
          <a:p>
            <a:endParaRPr/>
          </a:p>
        </p:txBody>
      </p:sp>
      <p:sp>
        <p:nvSpPr>
          <p:cNvPr id="112" name="object 112"/>
          <p:cNvSpPr/>
          <p:nvPr/>
        </p:nvSpPr>
        <p:spPr>
          <a:xfrm>
            <a:off x="1414856" y="6999338"/>
            <a:ext cx="5080" cy="5080"/>
          </a:xfrm>
          <a:custGeom>
            <a:avLst/>
            <a:gdLst/>
            <a:ahLst/>
            <a:cxnLst/>
            <a:rect l="l" t="t" r="r" b="b"/>
            <a:pathLst>
              <a:path w="5080" h="5079">
                <a:moveTo>
                  <a:pt x="3632" y="0"/>
                </a:moveTo>
                <a:lnTo>
                  <a:pt x="1041" y="0"/>
                </a:lnTo>
                <a:lnTo>
                  <a:pt x="0" y="1041"/>
                </a:lnTo>
                <a:lnTo>
                  <a:pt x="0" y="3619"/>
                </a:lnTo>
                <a:lnTo>
                  <a:pt x="1041" y="4673"/>
                </a:lnTo>
                <a:lnTo>
                  <a:pt x="3632" y="4673"/>
                </a:lnTo>
                <a:lnTo>
                  <a:pt x="4673" y="3619"/>
                </a:lnTo>
                <a:lnTo>
                  <a:pt x="4673" y="1041"/>
                </a:lnTo>
                <a:lnTo>
                  <a:pt x="3632" y="0"/>
                </a:lnTo>
                <a:close/>
              </a:path>
            </a:pathLst>
          </a:custGeom>
          <a:solidFill>
            <a:srgbClr val="231F20"/>
          </a:solidFill>
        </p:spPr>
        <p:txBody>
          <a:bodyPr wrap="square" lIns="0" tIns="0" rIns="0" bIns="0" rtlCol="0"/>
          <a:lstStyle/>
          <a:p>
            <a:endParaRPr/>
          </a:p>
        </p:txBody>
      </p:sp>
      <p:sp>
        <p:nvSpPr>
          <p:cNvPr id="113" name="object 113"/>
          <p:cNvSpPr/>
          <p:nvPr/>
        </p:nvSpPr>
        <p:spPr>
          <a:xfrm>
            <a:off x="1414856" y="6999338"/>
            <a:ext cx="5080" cy="5080"/>
          </a:xfrm>
          <a:custGeom>
            <a:avLst/>
            <a:gdLst/>
            <a:ahLst/>
            <a:cxnLst/>
            <a:rect l="l" t="t" r="r" b="b"/>
            <a:pathLst>
              <a:path w="5080" h="5079">
                <a:moveTo>
                  <a:pt x="2336" y="0"/>
                </a:moveTo>
                <a:lnTo>
                  <a:pt x="3632" y="0"/>
                </a:lnTo>
                <a:lnTo>
                  <a:pt x="4673" y="1041"/>
                </a:lnTo>
                <a:lnTo>
                  <a:pt x="4673" y="2336"/>
                </a:lnTo>
                <a:lnTo>
                  <a:pt x="4673" y="3619"/>
                </a:lnTo>
                <a:lnTo>
                  <a:pt x="3632" y="4673"/>
                </a:lnTo>
                <a:lnTo>
                  <a:pt x="2336" y="4673"/>
                </a:lnTo>
                <a:lnTo>
                  <a:pt x="1041" y="4673"/>
                </a:lnTo>
                <a:lnTo>
                  <a:pt x="0" y="3619"/>
                </a:lnTo>
                <a:lnTo>
                  <a:pt x="0" y="2336"/>
                </a:lnTo>
                <a:lnTo>
                  <a:pt x="0" y="1041"/>
                </a:lnTo>
                <a:lnTo>
                  <a:pt x="1041" y="0"/>
                </a:lnTo>
                <a:lnTo>
                  <a:pt x="2336" y="0"/>
                </a:lnTo>
                <a:close/>
              </a:path>
            </a:pathLst>
          </a:custGeom>
          <a:ln w="3175">
            <a:solidFill>
              <a:srgbClr val="231F20"/>
            </a:solidFill>
          </a:ln>
        </p:spPr>
        <p:txBody>
          <a:bodyPr wrap="square" lIns="0" tIns="0" rIns="0" bIns="0" rtlCol="0"/>
          <a:lstStyle/>
          <a:p>
            <a:endParaRPr/>
          </a:p>
        </p:txBody>
      </p:sp>
      <p:sp>
        <p:nvSpPr>
          <p:cNvPr id="114" name="object 114"/>
          <p:cNvSpPr/>
          <p:nvPr/>
        </p:nvSpPr>
        <p:spPr>
          <a:xfrm>
            <a:off x="1472844" y="6944880"/>
            <a:ext cx="92405" cy="78486"/>
          </a:xfrm>
          <a:prstGeom prst="rect">
            <a:avLst/>
          </a:prstGeom>
          <a:blipFill>
            <a:blip r:embed="rId6" cstate="print"/>
            <a:stretch>
              <a:fillRect/>
            </a:stretch>
          </a:blipFill>
        </p:spPr>
        <p:txBody>
          <a:bodyPr wrap="square" lIns="0" tIns="0" rIns="0" bIns="0" rtlCol="0"/>
          <a:lstStyle/>
          <a:p>
            <a:endParaRPr/>
          </a:p>
        </p:txBody>
      </p:sp>
      <p:sp>
        <p:nvSpPr>
          <p:cNvPr id="115" name="object 115"/>
          <p:cNvSpPr/>
          <p:nvPr/>
        </p:nvSpPr>
        <p:spPr>
          <a:xfrm>
            <a:off x="1480464" y="6989127"/>
            <a:ext cx="8890" cy="36195"/>
          </a:xfrm>
          <a:custGeom>
            <a:avLst/>
            <a:gdLst/>
            <a:ahLst/>
            <a:cxnLst/>
            <a:rect l="l" t="t" r="r" b="b"/>
            <a:pathLst>
              <a:path w="8890" h="36195">
                <a:moveTo>
                  <a:pt x="0" y="0"/>
                </a:moveTo>
                <a:lnTo>
                  <a:pt x="8585" y="35674"/>
                </a:lnTo>
              </a:path>
            </a:pathLst>
          </a:custGeom>
          <a:ln w="27432">
            <a:solidFill>
              <a:srgbClr val="231F20"/>
            </a:solidFill>
          </a:ln>
        </p:spPr>
        <p:txBody>
          <a:bodyPr wrap="square" lIns="0" tIns="0" rIns="0" bIns="0" rtlCol="0"/>
          <a:lstStyle/>
          <a:p>
            <a:endParaRPr/>
          </a:p>
        </p:txBody>
      </p:sp>
      <p:sp>
        <p:nvSpPr>
          <p:cNvPr id="116" name="object 116"/>
          <p:cNvSpPr/>
          <p:nvPr/>
        </p:nvSpPr>
        <p:spPr>
          <a:xfrm>
            <a:off x="1500682" y="7006869"/>
            <a:ext cx="6350" cy="15240"/>
          </a:xfrm>
          <a:custGeom>
            <a:avLst/>
            <a:gdLst/>
            <a:ahLst/>
            <a:cxnLst/>
            <a:rect l="l" t="t" r="r" b="b"/>
            <a:pathLst>
              <a:path w="6350" h="15240">
                <a:moveTo>
                  <a:pt x="0" y="0"/>
                </a:moveTo>
                <a:lnTo>
                  <a:pt x="5918" y="14884"/>
                </a:lnTo>
              </a:path>
            </a:pathLst>
          </a:custGeom>
          <a:ln w="27432">
            <a:solidFill>
              <a:srgbClr val="231F20"/>
            </a:solidFill>
          </a:ln>
        </p:spPr>
        <p:txBody>
          <a:bodyPr wrap="square" lIns="0" tIns="0" rIns="0" bIns="0" rtlCol="0"/>
          <a:lstStyle/>
          <a:p>
            <a:endParaRPr/>
          </a:p>
        </p:txBody>
      </p:sp>
      <p:sp>
        <p:nvSpPr>
          <p:cNvPr id="117" name="object 117"/>
          <p:cNvSpPr/>
          <p:nvPr/>
        </p:nvSpPr>
        <p:spPr>
          <a:xfrm>
            <a:off x="1508023" y="6992848"/>
            <a:ext cx="13335" cy="22225"/>
          </a:xfrm>
          <a:custGeom>
            <a:avLst/>
            <a:gdLst/>
            <a:ahLst/>
            <a:cxnLst/>
            <a:rect l="l" t="t" r="r" b="b"/>
            <a:pathLst>
              <a:path w="13334" h="22225">
                <a:moveTo>
                  <a:pt x="0" y="0"/>
                </a:moveTo>
                <a:lnTo>
                  <a:pt x="12966" y="21831"/>
                </a:lnTo>
              </a:path>
            </a:pathLst>
          </a:custGeom>
          <a:ln w="27432">
            <a:solidFill>
              <a:srgbClr val="231F20"/>
            </a:solidFill>
          </a:ln>
        </p:spPr>
        <p:txBody>
          <a:bodyPr wrap="square" lIns="0" tIns="0" rIns="0" bIns="0" rtlCol="0"/>
          <a:lstStyle/>
          <a:p>
            <a:endParaRPr/>
          </a:p>
        </p:txBody>
      </p:sp>
      <p:sp>
        <p:nvSpPr>
          <p:cNvPr id="118" name="object 118"/>
          <p:cNvSpPr/>
          <p:nvPr/>
        </p:nvSpPr>
        <p:spPr>
          <a:xfrm>
            <a:off x="1527200" y="6945465"/>
            <a:ext cx="21590" cy="20320"/>
          </a:xfrm>
          <a:custGeom>
            <a:avLst/>
            <a:gdLst/>
            <a:ahLst/>
            <a:cxnLst/>
            <a:rect l="l" t="t" r="r" b="b"/>
            <a:pathLst>
              <a:path w="21590" h="20320">
                <a:moveTo>
                  <a:pt x="0" y="19926"/>
                </a:moveTo>
                <a:lnTo>
                  <a:pt x="5707" y="16009"/>
                </a:lnTo>
                <a:lnTo>
                  <a:pt x="11242" y="11391"/>
                </a:lnTo>
                <a:lnTo>
                  <a:pt x="16402" y="6060"/>
                </a:lnTo>
                <a:lnTo>
                  <a:pt x="20980" y="0"/>
                </a:lnTo>
              </a:path>
            </a:pathLst>
          </a:custGeom>
          <a:ln w="5486">
            <a:solidFill>
              <a:srgbClr val="231F20"/>
            </a:solidFill>
          </a:ln>
        </p:spPr>
        <p:txBody>
          <a:bodyPr wrap="square" lIns="0" tIns="0" rIns="0" bIns="0" rtlCol="0"/>
          <a:lstStyle/>
          <a:p>
            <a:endParaRPr/>
          </a:p>
        </p:txBody>
      </p:sp>
      <p:sp>
        <p:nvSpPr>
          <p:cNvPr id="119" name="object 119"/>
          <p:cNvSpPr/>
          <p:nvPr/>
        </p:nvSpPr>
        <p:spPr>
          <a:xfrm>
            <a:off x="1504696" y="6989698"/>
            <a:ext cx="7620" cy="7620"/>
          </a:xfrm>
          <a:custGeom>
            <a:avLst/>
            <a:gdLst/>
            <a:ahLst/>
            <a:cxnLst/>
            <a:rect l="l" t="t" r="r" b="b"/>
            <a:pathLst>
              <a:path w="7619" h="7620">
                <a:moveTo>
                  <a:pt x="5918" y="0"/>
                </a:moveTo>
                <a:lnTo>
                  <a:pt x="1701" y="0"/>
                </a:lnTo>
                <a:lnTo>
                  <a:pt x="0" y="1714"/>
                </a:lnTo>
                <a:lnTo>
                  <a:pt x="0" y="5918"/>
                </a:lnTo>
                <a:lnTo>
                  <a:pt x="1701" y="7632"/>
                </a:lnTo>
                <a:lnTo>
                  <a:pt x="5918" y="7632"/>
                </a:lnTo>
                <a:lnTo>
                  <a:pt x="7619" y="5918"/>
                </a:lnTo>
                <a:lnTo>
                  <a:pt x="7619" y="1714"/>
                </a:lnTo>
                <a:lnTo>
                  <a:pt x="5918" y="0"/>
                </a:lnTo>
                <a:close/>
              </a:path>
            </a:pathLst>
          </a:custGeom>
          <a:solidFill>
            <a:srgbClr val="FFFFFF"/>
          </a:solidFill>
        </p:spPr>
        <p:txBody>
          <a:bodyPr wrap="square" lIns="0" tIns="0" rIns="0" bIns="0" rtlCol="0"/>
          <a:lstStyle/>
          <a:p>
            <a:endParaRPr/>
          </a:p>
        </p:txBody>
      </p:sp>
      <p:sp>
        <p:nvSpPr>
          <p:cNvPr id="120" name="object 120"/>
          <p:cNvSpPr/>
          <p:nvPr/>
        </p:nvSpPr>
        <p:spPr>
          <a:xfrm>
            <a:off x="1504696" y="6989698"/>
            <a:ext cx="7620" cy="7620"/>
          </a:xfrm>
          <a:custGeom>
            <a:avLst/>
            <a:gdLst/>
            <a:ahLst/>
            <a:cxnLst/>
            <a:rect l="l" t="t" r="r" b="b"/>
            <a:pathLst>
              <a:path w="7619" h="7620">
                <a:moveTo>
                  <a:pt x="3809" y="0"/>
                </a:moveTo>
                <a:lnTo>
                  <a:pt x="5918" y="0"/>
                </a:lnTo>
                <a:lnTo>
                  <a:pt x="7619" y="1714"/>
                </a:lnTo>
                <a:lnTo>
                  <a:pt x="7619" y="3809"/>
                </a:lnTo>
                <a:lnTo>
                  <a:pt x="7619" y="5918"/>
                </a:lnTo>
                <a:lnTo>
                  <a:pt x="5918" y="7632"/>
                </a:lnTo>
                <a:lnTo>
                  <a:pt x="3809" y="7632"/>
                </a:lnTo>
                <a:lnTo>
                  <a:pt x="1701" y="7632"/>
                </a:lnTo>
                <a:lnTo>
                  <a:pt x="0" y="5918"/>
                </a:lnTo>
                <a:lnTo>
                  <a:pt x="0" y="3809"/>
                </a:lnTo>
                <a:lnTo>
                  <a:pt x="0" y="1714"/>
                </a:lnTo>
                <a:lnTo>
                  <a:pt x="1701" y="0"/>
                </a:lnTo>
                <a:lnTo>
                  <a:pt x="3809" y="0"/>
                </a:lnTo>
                <a:close/>
              </a:path>
            </a:pathLst>
          </a:custGeom>
          <a:ln w="7315">
            <a:solidFill>
              <a:srgbClr val="231F20"/>
            </a:solidFill>
          </a:ln>
        </p:spPr>
        <p:txBody>
          <a:bodyPr wrap="square" lIns="0" tIns="0" rIns="0" bIns="0" rtlCol="0"/>
          <a:lstStyle/>
          <a:p>
            <a:endParaRPr/>
          </a:p>
        </p:txBody>
      </p:sp>
      <p:sp>
        <p:nvSpPr>
          <p:cNvPr id="121" name="object 121"/>
          <p:cNvSpPr/>
          <p:nvPr/>
        </p:nvSpPr>
        <p:spPr>
          <a:xfrm>
            <a:off x="1506219" y="6991045"/>
            <a:ext cx="5080" cy="5080"/>
          </a:xfrm>
          <a:custGeom>
            <a:avLst/>
            <a:gdLst/>
            <a:ahLst/>
            <a:cxnLst/>
            <a:rect l="l" t="t" r="r" b="b"/>
            <a:pathLst>
              <a:path w="5080" h="5079">
                <a:moveTo>
                  <a:pt x="3619" y="0"/>
                </a:moveTo>
                <a:lnTo>
                  <a:pt x="1041" y="0"/>
                </a:lnTo>
                <a:lnTo>
                  <a:pt x="0" y="1041"/>
                </a:lnTo>
                <a:lnTo>
                  <a:pt x="0" y="3619"/>
                </a:lnTo>
                <a:lnTo>
                  <a:pt x="1041" y="4673"/>
                </a:lnTo>
                <a:lnTo>
                  <a:pt x="3619" y="4673"/>
                </a:lnTo>
                <a:lnTo>
                  <a:pt x="4673" y="3619"/>
                </a:lnTo>
                <a:lnTo>
                  <a:pt x="4673" y="1041"/>
                </a:lnTo>
                <a:lnTo>
                  <a:pt x="3619" y="0"/>
                </a:lnTo>
                <a:close/>
              </a:path>
            </a:pathLst>
          </a:custGeom>
          <a:solidFill>
            <a:srgbClr val="231F20"/>
          </a:solidFill>
        </p:spPr>
        <p:txBody>
          <a:bodyPr wrap="square" lIns="0" tIns="0" rIns="0" bIns="0" rtlCol="0"/>
          <a:lstStyle/>
          <a:p>
            <a:endParaRPr/>
          </a:p>
        </p:txBody>
      </p:sp>
      <p:sp>
        <p:nvSpPr>
          <p:cNvPr id="122" name="object 122"/>
          <p:cNvSpPr/>
          <p:nvPr/>
        </p:nvSpPr>
        <p:spPr>
          <a:xfrm>
            <a:off x="1506219" y="6991045"/>
            <a:ext cx="5080" cy="5080"/>
          </a:xfrm>
          <a:custGeom>
            <a:avLst/>
            <a:gdLst/>
            <a:ahLst/>
            <a:cxnLst/>
            <a:rect l="l" t="t" r="r" b="b"/>
            <a:pathLst>
              <a:path w="5080" h="5079">
                <a:moveTo>
                  <a:pt x="2336" y="0"/>
                </a:moveTo>
                <a:lnTo>
                  <a:pt x="3619" y="0"/>
                </a:lnTo>
                <a:lnTo>
                  <a:pt x="4673" y="1041"/>
                </a:lnTo>
                <a:lnTo>
                  <a:pt x="4673" y="2336"/>
                </a:lnTo>
                <a:lnTo>
                  <a:pt x="4673" y="3619"/>
                </a:lnTo>
                <a:lnTo>
                  <a:pt x="3619" y="4673"/>
                </a:lnTo>
                <a:lnTo>
                  <a:pt x="2336" y="4673"/>
                </a:lnTo>
                <a:lnTo>
                  <a:pt x="1041" y="4673"/>
                </a:lnTo>
                <a:lnTo>
                  <a:pt x="0" y="3619"/>
                </a:lnTo>
                <a:lnTo>
                  <a:pt x="0" y="2336"/>
                </a:lnTo>
                <a:lnTo>
                  <a:pt x="0" y="1041"/>
                </a:lnTo>
                <a:lnTo>
                  <a:pt x="1041" y="0"/>
                </a:lnTo>
                <a:lnTo>
                  <a:pt x="2336" y="0"/>
                </a:lnTo>
                <a:close/>
              </a:path>
            </a:pathLst>
          </a:custGeom>
          <a:ln w="3175">
            <a:solidFill>
              <a:srgbClr val="231F20"/>
            </a:solidFill>
          </a:ln>
        </p:spPr>
        <p:txBody>
          <a:bodyPr wrap="square" lIns="0" tIns="0" rIns="0" bIns="0" rtlCol="0"/>
          <a:lstStyle/>
          <a:p>
            <a:endParaRPr/>
          </a:p>
        </p:txBody>
      </p:sp>
      <p:sp>
        <p:nvSpPr>
          <p:cNvPr id="123" name="object 123"/>
          <p:cNvSpPr/>
          <p:nvPr/>
        </p:nvSpPr>
        <p:spPr>
          <a:xfrm>
            <a:off x="1497355" y="7003148"/>
            <a:ext cx="7620" cy="7620"/>
          </a:xfrm>
          <a:custGeom>
            <a:avLst/>
            <a:gdLst/>
            <a:ahLst/>
            <a:cxnLst/>
            <a:rect l="l" t="t" r="r" b="b"/>
            <a:pathLst>
              <a:path w="7619" h="7620">
                <a:moveTo>
                  <a:pt x="5918" y="0"/>
                </a:moveTo>
                <a:lnTo>
                  <a:pt x="1701" y="0"/>
                </a:lnTo>
                <a:lnTo>
                  <a:pt x="0" y="1714"/>
                </a:lnTo>
                <a:lnTo>
                  <a:pt x="0" y="5918"/>
                </a:lnTo>
                <a:lnTo>
                  <a:pt x="1701" y="7632"/>
                </a:lnTo>
                <a:lnTo>
                  <a:pt x="5918" y="7632"/>
                </a:lnTo>
                <a:lnTo>
                  <a:pt x="7619" y="5918"/>
                </a:lnTo>
                <a:lnTo>
                  <a:pt x="7619" y="1714"/>
                </a:lnTo>
                <a:lnTo>
                  <a:pt x="5918" y="0"/>
                </a:lnTo>
                <a:close/>
              </a:path>
            </a:pathLst>
          </a:custGeom>
          <a:solidFill>
            <a:srgbClr val="FFFFFF"/>
          </a:solidFill>
        </p:spPr>
        <p:txBody>
          <a:bodyPr wrap="square" lIns="0" tIns="0" rIns="0" bIns="0" rtlCol="0"/>
          <a:lstStyle/>
          <a:p>
            <a:endParaRPr/>
          </a:p>
        </p:txBody>
      </p:sp>
      <p:sp>
        <p:nvSpPr>
          <p:cNvPr id="124" name="object 124"/>
          <p:cNvSpPr/>
          <p:nvPr/>
        </p:nvSpPr>
        <p:spPr>
          <a:xfrm>
            <a:off x="1497355" y="7003148"/>
            <a:ext cx="7620" cy="7620"/>
          </a:xfrm>
          <a:custGeom>
            <a:avLst/>
            <a:gdLst/>
            <a:ahLst/>
            <a:cxnLst/>
            <a:rect l="l" t="t" r="r" b="b"/>
            <a:pathLst>
              <a:path w="7619" h="7620">
                <a:moveTo>
                  <a:pt x="3809" y="0"/>
                </a:moveTo>
                <a:lnTo>
                  <a:pt x="5918" y="0"/>
                </a:lnTo>
                <a:lnTo>
                  <a:pt x="7619" y="1714"/>
                </a:lnTo>
                <a:lnTo>
                  <a:pt x="7619" y="3810"/>
                </a:lnTo>
                <a:lnTo>
                  <a:pt x="7619" y="5918"/>
                </a:lnTo>
                <a:lnTo>
                  <a:pt x="5918" y="7632"/>
                </a:lnTo>
                <a:lnTo>
                  <a:pt x="3809" y="7632"/>
                </a:lnTo>
                <a:lnTo>
                  <a:pt x="1701" y="7632"/>
                </a:lnTo>
                <a:lnTo>
                  <a:pt x="0" y="5918"/>
                </a:lnTo>
                <a:lnTo>
                  <a:pt x="0" y="3810"/>
                </a:lnTo>
                <a:lnTo>
                  <a:pt x="0" y="1714"/>
                </a:lnTo>
                <a:lnTo>
                  <a:pt x="1701" y="0"/>
                </a:lnTo>
                <a:lnTo>
                  <a:pt x="3809" y="0"/>
                </a:lnTo>
                <a:close/>
              </a:path>
            </a:pathLst>
          </a:custGeom>
          <a:ln w="7315">
            <a:solidFill>
              <a:srgbClr val="231F20"/>
            </a:solidFill>
          </a:ln>
        </p:spPr>
        <p:txBody>
          <a:bodyPr wrap="square" lIns="0" tIns="0" rIns="0" bIns="0" rtlCol="0"/>
          <a:lstStyle/>
          <a:p>
            <a:endParaRPr/>
          </a:p>
        </p:txBody>
      </p:sp>
      <p:sp>
        <p:nvSpPr>
          <p:cNvPr id="125" name="object 125"/>
          <p:cNvSpPr/>
          <p:nvPr/>
        </p:nvSpPr>
        <p:spPr>
          <a:xfrm>
            <a:off x="1498777" y="7004583"/>
            <a:ext cx="5080" cy="5080"/>
          </a:xfrm>
          <a:custGeom>
            <a:avLst/>
            <a:gdLst/>
            <a:ahLst/>
            <a:cxnLst/>
            <a:rect l="l" t="t" r="r" b="b"/>
            <a:pathLst>
              <a:path w="5080" h="5079">
                <a:moveTo>
                  <a:pt x="3619" y="0"/>
                </a:moveTo>
                <a:lnTo>
                  <a:pt x="1041" y="0"/>
                </a:lnTo>
                <a:lnTo>
                  <a:pt x="0" y="1041"/>
                </a:lnTo>
                <a:lnTo>
                  <a:pt x="0" y="3632"/>
                </a:lnTo>
                <a:lnTo>
                  <a:pt x="1041" y="4673"/>
                </a:lnTo>
                <a:lnTo>
                  <a:pt x="3619" y="4673"/>
                </a:lnTo>
                <a:lnTo>
                  <a:pt x="4673" y="3632"/>
                </a:lnTo>
                <a:lnTo>
                  <a:pt x="4673" y="1041"/>
                </a:lnTo>
                <a:lnTo>
                  <a:pt x="3619" y="0"/>
                </a:lnTo>
                <a:close/>
              </a:path>
            </a:pathLst>
          </a:custGeom>
          <a:solidFill>
            <a:srgbClr val="231F20"/>
          </a:solidFill>
        </p:spPr>
        <p:txBody>
          <a:bodyPr wrap="square" lIns="0" tIns="0" rIns="0" bIns="0" rtlCol="0"/>
          <a:lstStyle/>
          <a:p>
            <a:endParaRPr/>
          </a:p>
        </p:txBody>
      </p:sp>
      <p:sp>
        <p:nvSpPr>
          <p:cNvPr id="126" name="object 126"/>
          <p:cNvSpPr/>
          <p:nvPr/>
        </p:nvSpPr>
        <p:spPr>
          <a:xfrm>
            <a:off x="1498777" y="7004583"/>
            <a:ext cx="5080" cy="5080"/>
          </a:xfrm>
          <a:custGeom>
            <a:avLst/>
            <a:gdLst/>
            <a:ahLst/>
            <a:cxnLst/>
            <a:rect l="l" t="t" r="r" b="b"/>
            <a:pathLst>
              <a:path w="5080" h="5079">
                <a:moveTo>
                  <a:pt x="2336" y="0"/>
                </a:moveTo>
                <a:lnTo>
                  <a:pt x="3619" y="0"/>
                </a:lnTo>
                <a:lnTo>
                  <a:pt x="4673" y="1041"/>
                </a:lnTo>
                <a:lnTo>
                  <a:pt x="4673" y="2336"/>
                </a:lnTo>
                <a:lnTo>
                  <a:pt x="4673" y="3632"/>
                </a:lnTo>
                <a:lnTo>
                  <a:pt x="3619" y="4673"/>
                </a:lnTo>
                <a:lnTo>
                  <a:pt x="2336" y="4673"/>
                </a:lnTo>
                <a:lnTo>
                  <a:pt x="1041" y="4673"/>
                </a:lnTo>
                <a:lnTo>
                  <a:pt x="0" y="3632"/>
                </a:lnTo>
                <a:lnTo>
                  <a:pt x="0" y="2336"/>
                </a:lnTo>
                <a:lnTo>
                  <a:pt x="0" y="1041"/>
                </a:lnTo>
                <a:lnTo>
                  <a:pt x="1041" y="0"/>
                </a:lnTo>
                <a:lnTo>
                  <a:pt x="2336" y="0"/>
                </a:lnTo>
                <a:close/>
              </a:path>
            </a:pathLst>
          </a:custGeom>
          <a:ln w="3175">
            <a:solidFill>
              <a:srgbClr val="231F20"/>
            </a:solidFill>
          </a:ln>
        </p:spPr>
        <p:txBody>
          <a:bodyPr wrap="square" lIns="0" tIns="0" rIns="0" bIns="0" rtlCol="0"/>
          <a:lstStyle/>
          <a:p>
            <a:endParaRPr/>
          </a:p>
        </p:txBody>
      </p:sp>
      <p:sp>
        <p:nvSpPr>
          <p:cNvPr id="127" name="object 127"/>
          <p:cNvSpPr txBox="1"/>
          <p:nvPr/>
        </p:nvSpPr>
        <p:spPr>
          <a:xfrm>
            <a:off x="1226440" y="6056922"/>
            <a:ext cx="2871470" cy="1073150"/>
          </a:xfrm>
          <a:prstGeom prst="rect">
            <a:avLst/>
          </a:prstGeom>
        </p:spPr>
        <p:txBody>
          <a:bodyPr vert="horz" wrap="square" lIns="0" tIns="0" rIns="0" bIns="0" rtlCol="0">
            <a:spAutoFit/>
          </a:bodyPr>
          <a:lstStyle/>
          <a:p>
            <a:pPr marL="3175" algn="ctr">
              <a:lnSpc>
                <a:spcPct val="100000"/>
              </a:lnSpc>
            </a:pPr>
            <a:r>
              <a:rPr lang="en-US" sz="1850" spc="10" dirty="0" smtClean="0">
                <a:solidFill>
                  <a:srgbClr val="023E88"/>
                </a:solidFill>
                <a:latin typeface="Britannic Bold"/>
                <a:cs typeface="Britannic Bold"/>
              </a:rPr>
              <a:t>Sponsors</a:t>
            </a:r>
            <a:r>
              <a:rPr sz="1850" spc="10" smtClean="0">
                <a:solidFill>
                  <a:srgbClr val="023E88"/>
                </a:solidFill>
                <a:latin typeface="Britannic Bold"/>
                <a:cs typeface="Britannic Bold"/>
              </a:rPr>
              <a:t>:</a:t>
            </a:r>
            <a:endParaRPr sz="1850">
              <a:latin typeface="Britannic Bold"/>
              <a:cs typeface="Britannic Bold"/>
            </a:endParaRPr>
          </a:p>
          <a:p>
            <a:pPr algn="ctr">
              <a:lnSpc>
                <a:spcPct val="100000"/>
              </a:lnSpc>
              <a:spcBef>
                <a:spcPts val="225"/>
              </a:spcBef>
            </a:pPr>
            <a:r>
              <a:rPr sz="1100" dirty="0">
                <a:solidFill>
                  <a:srgbClr val="023E88"/>
                </a:solidFill>
                <a:latin typeface="Britannic Bold"/>
                <a:cs typeface="Britannic Bold"/>
              </a:rPr>
              <a:t>Skupština grada Beograda i NIS Gazprom</a:t>
            </a:r>
            <a:r>
              <a:rPr sz="1100" spc="-45" dirty="0">
                <a:solidFill>
                  <a:srgbClr val="023E88"/>
                </a:solidFill>
                <a:latin typeface="Britannic Bold"/>
                <a:cs typeface="Britannic Bold"/>
              </a:rPr>
              <a:t> </a:t>
            </a:r>
            <a:r>
              <a:rPr sz="1100" dirty="0">
                <a:solidFill>
                  <a:srgbClr val="023E88"/>
                </a:solidFill>
                <a:latin typeface="Britannic Bold"/>
                <a:cs typeface="Britannic Bold"/>
              </a:rPr>
              <a:t>neft</a:t>
            </a:r>
            <a:endParaRPr sz="1100">
              <a:latin typeface="Britannic Bold"/>
              <a:cs typeface="Britannic Bold"/>
            </a:endParaRPr>
          </a:p>
          <a:p>
            <a:pPr>
              <a:lnSpc>
                <a:spcPct val="100000"/>
              </a:lnSpc>
              <a:spcBef>
                <a:spcPts val="50"/>
              </a:spcBef>
            </a:pPr>
            <a:endParaRPr sz="1200">
              <a:latin typeface="Times New Roman"/>
              <a:cs typeface="Times New Roman"/>
            </a:endParaRPr>
          </a:p>
          <a:p>
            <a:pPr marL="481965">
              <a:lnSpc>
                <a:spcPct val="100000"/>
              </a:lnSpc>
            </a:pPr>
            <a:r>
              <a:rPr sz="2550" b="1" u="heavy" spc="-475" dirty="0">
                <a:solidFill>
                  <a:srgbClr val="023E88"/>
                </a:solidFill>
                <a:latin typeface="Times New Roman"/>
                <a:cs typeface="Times New Roman"/>
              </a:rPr>
              <a:t>Beog</a:t>
            </a:r>
            <a:r>
              <a:rPr sz="2550" b="1" spc="-475" dirty="0">
                <a:solidFill>
                  <a:srgbClr val="023E88"/>
                </a:solidFill>
                <a:latin typeface="Times New Roman"/>
                <a:cs typeface="Times New Roman"/>
              </a:rPr>
              <a:t>r</a:t>
            </a:r>
            <a:r>
              <a:rPr sz="2550" b="1" u="heavy" spc="-475" dirty="0">
                <a:solidFill>
                  <a:srgbClr val="023E88"/>
                </a:solidFill>
                <a:latin typeface="Times New Roman"/>
                <a:cs typeface="Times New Roman"/>
              </a:rPr>
              <a:t>ad</a:t>
            </a:r>
            <a:endParaRPr sz="2550">
              <a:latin typeface="Times New Roman"/>
              <a:cs typeface="Times New Roman"/>
            </a:endParaRPr>
          </a:p>
        </p:txBody>
      </p:sp>
      <p:sp>
        <p:nvSpPr>
          <p:cNvPr id="128" name="object 128"/>
          <p:cNvSpPr/>
          <p:nvPr/>
        </p:nvSpPr>
        <p:spPr>
          <a:xfrm>
            <a:off x="2905455" y="6736181"/>
            <a:ext cx="638454" cy="346809"/>
          </a:xfrm>
          <a:prstGeom prst="rect">
            <a:avLst/>
          </a:prstGeom>
          <a:blipFill>
            <a:blip r:embed="rId7" cstate="print"/>
            <a:stretch>
              <a:fillRect/>
            </a:stretch>
          </a:blipFill>
        </p:spPr>
        <p:txBody>
          <a:bodyPr wrap="square" lIns="0" tIns="0" rIns="0" bIns="0" rtlCol="0"/>
          <a:lstStyle/>
          <a:p>
            <a:endParaRPr/>
          </a:p>
        </p:txBody>
      </p:sp>
      <p:sp>
        <p:nvSpPr>
          <p:cNvPr id="129" name="object 129"/>
          <p:cNvSpPr/>
          <p:nvPr/>
        </p:nvSpPr>
        <p:spPr>
          <a:xfrm>
            <a:off x="3246247" y="6737615"/>
            <a:ext cx="3175" cy="0"/>
          </a:xfrm>
          <a:custGeom>
            <a:avLst/>
            <a:gdLst/>
            <a:ahLst/>
            <a:cxnLst/>
            <a:rect l="l" t="t" r="r" b="b"/>
            <a:pathLst>
              <a:path w="3175">
                <a:moveTo>
                  <a:pt x="0" y="0"/>
                </a:moveTo>
                <a:lnTo>
                  <a:pt x="2865" y="0"/>
                </a:lnTo>
              </a:path>
            </a:pathLst>
          </a:custGeom>
          <a:ln w="3175">
            <a:solidFill>
              <a:srgbClr val="C92B39"/>
            </a:solidFill>
          </a:ln>
        </p:spPr>
        <p:txBody>
          <a:bodyPr wrap="square" lIns="0" tIns="0" rIns="0" bIns="0" rtlCol="0"/>
          <a:lstStyle/>
          <a:p>
            <a:endParaRPr/>
          </a:p>
        </p:txBody>
      </p:sp>
      <p:sp>
        <p:nvSpPr>
          <p:cNvPr id="130" name="object 130"/>
          <p:cNvSpPr/>
          <p:nvPr/>
        </p:nvSpPr>
        <p:spPr>
          <a:xfrm>
            <a:off x="2946019" y="6614312"/>
            <a:ext cx="389635" cy="124737"/>
          </a:xfrm>
          <a:prstGeom prst="rect">
            <a:avLst/>
          </a:prstGeom>
          <a:blipFill>
            <a:blip r:embed="rId8" cstate="print"/>
            <a:stretch>
              <a:fillRect/>
            </a:stretch>
          </a:blipFill>
        </p:spPr>
        <p:txBody>
          <a:bodyPr wrap="square" lIns="0" tIns="0" rIns="0" bIns="0" rtlCol="0"/>
          <a:lstStyle/>
          <a:p>
            <a:endParaRPr/>
          </a:p>
        </p:txBody>
      </p:sp>
      <p:sp>
        <p:nvSpPr>
          <p:cNvPr id="131" name="object 131"/>
          <p:cNvSpPr/>
          <p:nvPr/>
        </p:nvSpPr>
        <p:spPr>
          <a:xfrm>
            <a:off x="3631979" y="6674705"/>
            <a:ext cx="178435" cy="186055"/>
          </a:xfrm>
          <a:custGeom>
            <a:avLst/>
            <a:gdLst/>
            <a:ahLst/>
            <a:cxnLst/>
            <a:rect l="l" t="t" r="r" b="b"/>
            <a:pathLst>
              <a:path w="178435" h="186054">
                <a:moveTo>
                  <a:pt x="207" y="338"/>
                </a:moveTo>
                <a:lnTo>
                  <a:pt x="207" y="145600"/>
                </a:lnTo>
                <a:lnTo>
                  <a:pt x="61" y="152624"/>
                </a:lnTo>
                <a:lnTo>
                  <a:pt x="0" y="159840"/>
                </a:lnTo>
                <a:lnTo>
                  <a:pt x="34594" y="186040"/>
                </a:lnTo>
                <a:lnTo>
                  <a:pt x="48633" y="185466"/>
                </a:lnTo>
                <a:lnTo>
                  <a:pt x="48645" y="70404"/>
                </a:lnTo>
                <a:lnTo>
                  <a:pt x="100431" y="70404"/>
                </a:lnTo>
                <a:lnTo>
                  <a:pt x="94991" y="62131"/>
                </a:lnTo>
                <a:lnTo>
                  <a:pt x="71897" y="27973"/>
                </a:lnTo>
                <a:lnTo>
                  <a:pt x="54894" y="6484"/>
                </a:lnTo>
                <a:lnTo>
                  <a:pt x="48290" y="388"/>
                </a:lnTo>
                <a:lnTo>
                  <a:pt x="207" y="338"/>
                </a:lnTo>
                <a:close/>
              </a:path>
              <a:path w="178435" h="186054">
                <a:moveTo>
                  <a:pt x="100431" y="70404"/>
                </a:moveTo>
                <a:lnTo>
                  <a:pt x="48645" y="70404"/>
                </a:lnTo>
                <a:lnTo>
                  <a:pt x="50512" y="71864"/>
                </a:lnTo>
                <a:lnTo>
                  <a:pt x="53535" y="76754"/>
                </a:lnTo>
                <a:lnTo>
                  <a:pt x="116438" y="170035"/>
                </a:lnTo>
                <a:lnTo>
                  <a:pt x="178185" y="185542"/>
                </a:lnTo>
                <a:lnTo>
                  <a:pt x="178190" y="113596"/>
                </a:lnTo>
                <a:lnTo>
                  <a:pt x="129811" y="113596"/>
                </a:lnTo>
                <a:lnTo>
                  <a:pt x="116766" y="95244"/>
                </a:lnTo>
                <a:lnTo>
                  <a:pt x="100431" y="70404"/>
                </a:lnTo>
                <a:close/>
              </a:path>
              <a:path w="178435" h="186054">
                <a:moveTo>
                  <a:pt x="158699" y="0"/>
                </a:moveTo>
                <a:lnTo>
                  <a:pt x="130031" y="50553"/>
                </a:lnTo>
                <a:lnTo>
                  <a:pt x="130122" y="62131"/>
                </a:lnTo>
                <a:lnTo>
                  <a:pt x="130229" y="97736"/>
                </a:lnTo>
                <a:lnTo>
                  <a:pt x="129811" y="113596"/>
                </a:lnTo>
                <a:lnTo>
                  <a:pt x="178190" y="113596"/>
                </a:lnTo>
                <a:lnTo>
                  <a:pt x="178198" y="350"/>
                </a:lnTo>
                <a:lnTo>
                  <a:pt x="169211" y="105"/>
                </a:lnTo>
                <a:lnTo>
                  <a:pt x="158699" y="0"/>
                </a:lnTo>
                <a:close/>
              </a:path>
            </a:pathLst>
          </a:custGeom>
          <a:solidFill>
            <a:srgbClr val="0077C1"/>
          </a:solidFill>
        </p:spPr>
        <p:txBody>
          <a:bodyPr wrap="square" lIns="0" tIns="0" rIns="0" bIns="0" rtlCol="0"/>
          <a:lstStyle/>
          <a:p>
            <a:endParaRPr/>
          </a:p>
        </p:txBody>
      </p:sp>
      <p:sp>
        <p:nvSpPr>
          <p:cNvPr id="132" name="object 132"/>
          <p:cNvSpPr/>
          <p:nvPr/>
        </p:nvSpPr>
        <p:spPr>
          <a:xfrm>
            <a:off x="3930980" y="6675005"/>
            <a:ext cx="153670" cy="185420"/>
          </a:xfrm>
          <a:custGeom>
            <a:avLst/>
            <a:gdLst/>
            <a:ahLst/>
            <a:cxnLst/>
            <a:rect l="l" t="t" r="r" b="b"/>
            <a:pathLst>
              <a:path w="153670" h="185420">
                <a:moveTo>
                  <a:pt x="20383" y="144106"/>
                </a:moveTo>
                <a:lnTo>
                  <a:pt x="14173" y="146900"/>
                </a:lnTo>
                <a:lnTo>
                  <a:pt x="9372" y="154444"/>
                </a:lnTo>
                <a:lnTo>
                  <a:pt x="6781" y="161033"/>
                </a:lnTo>
                <a:lnTo>
                  <a:pt x="5840" y="168822"/>
                </a:lnTo>
                <a:lnTo>
                  <a:pt x="5937" y="182527"/>
                </a:lnTo>
                <a:lnTo>
                  <a:pt x="5994" y="185191"/>
                </a:lnTo>
                <a:lnTo>
                  <a:pt x="22678" y="185341"/>
                </a:lnTo>
                <a:lnTo>
                  <a:pt x="72872" y="185216"/>
                </a:lnTo>
                <a:lnTo>
                  <a:pt x="116129" y="178783"/>
                </a:lnTo>
                <a:lnTo>
                  <a:pt x="150786" y="145520"/>
                </a:lnTo>
                <a:lnTo>
                  <a:pt x="151000" y="144460"/>
                </a:lnTo>
                <a:lnTo>
                  <a:pt x="66651" y="144460"/>
                </a:lnTo>
                <a:lnTo>
                  <a:pt x="20383" y="144106"/>
                </a:lnTo>
                <a:close/>
              </a:path>
              <a:path w="153670" h="185420">
                <a:moveTo>
                  <a:pt x="147612" y="0"/>
                </a:moveTo>
                <a:lnTo>
                  <a:pt x="80721" y="38"/>
                </a:lnTo>
                <a:lnTo>
                  <a:pt x="27939" y="10656"/>
                </a:lnTo>
                <a:lnTo>
                  <a:pt x="0" y="53670"/>
                </a:lnTo>
                <a:lnTo>
                  <a:pt x="843" y="69424"/>
                </a:lnTo>
                <a:lnTo>
                  <a:pt x="41809" y="106733"/>
                </a:lnTo>
                <a:lnTo>
                  <a:pt x="86888" y="116998"/>
                </a:lnTo>
                <a:lnTo>
                  <a:pt x="100164" y="121297"/>
                </a:lnTo>
                <a:lnTo>
                  <a:pt x="104954" y="126440"/>
                </a:lnTo>
                <a:lnTo>
                  <a:pt x="105952" y="132434"/>
                </a:lnTo>
                <a:lnTo>
                  <a:pt x="103479" y="138073"/>
                </a:lnTo>
                <a:lnTo>
                  <a:pt x="97853" y="142151"/>
                </a:lnTo>
                <a:lnTo>
                  <a:pt x="85804" y="143934"/>
                </a:lnTo>
                <a:lnTo>
                  <a:pt x="66651" y="144460"/>
                </a:lnTo>
                <a:lnTo>
                  <a:pt x="151000" y="144460"/>
                </a:lnTo>
                <a:lnTo>
                  <a:pt x="148257" y="102692"/>
                </a:lnTo>
                <a:lnTo>
                  <a:pt x="105336" y="76664"/>
                </a:lnTo>
                <a:lnTo>
                  <a:pt x="65805" y="67921"/>
                </a:lnTo>
                <a:lnTo>
                  <a:pt x="58513" y="66005"/>
                </a:lnTo>
                <a:lnTo>
                  <a:pt x="53441" y="63931"/>
                </a:lnTo>
                <a:lnTo>
                  <a:pt x="48752" y="58834"/>
                </a:lnTo>
                <a:lnTo>
                  <a:pt x="47682" y="52747"/>
                </a:lnTo>
                <a:lnTo>
                  <a:pt x="50041" y="47020"/>
                </a:lnTo>
                <a:lnTo>
                  <a:pt x="55638" y="43002"/>
                </a:lnTo>
                <a:lnTo>
                  <a:pt x="67912" y="41233"/>
                </a:lnTo>
                <a:lnTo>
                  <a:pt x="86982" y="40736"/>
                </a:lnTo>
                <a:lnTo>
                  <a:pt x="131283" y="40736"/>
                </a:lnTo>
                <a:lnTo>
                  <a:pt x="135216" y="38836"/>
                </a:lnTo>
                <a:lnTo>
                  <a:pt x="143538" y="31807"/>
                </a:lnTo>
                <a:lnTo>
                  <a:pt x="147067" y="22361"/>
                </a:lnTo>
                <a:lnTo>
                  <a:pt x="147770" y="11443"/>
                </a:lnTo>
                <a:lnTo>
                  <a:pt x="147612" y="0"/>
                </a:lnTo>
                <a:close/>
              </a:path>
              <a:path w="153670" h="185420">
                <a:moveTo>
                  <a:pt x="131283" y="40736"/>
                </a:moveTo>
                <a:lnTo>
                  <a:pt x="86982" y="40736"/>
                </a:lnTo>
                <a:lnTo>
                  <a:pt x="121297" y="41109"/>
                </a:lnTo>
                <a:lnTo>
                  <a:pt x="130721" y="41008"/>
                </a:lnTo>
                <a:lnTo>
                  <a:pt x="131283" y="40736"/>
                </a:lnTo>
                <a:close/>
              </a:path>
            </a:pathLst>
          </a:custGeom>
          <a:solidFill>
            <a:srgbClr val="0077C1"/>
          </a:solidFill>
        </p:spPr>
        <p:txBody>
          <a:bodyPr wrap="square" lIns="0" tIns="0" rIns="0" bIns="0" rtlCol="0"/>
          <a:lstStyle/>
          <a:p>
            <a:endParaRPr/>
          </a:p>
        </p:txBody>
      </p:sp>
      <p:sp>
        <p:nvSpPr>
          <p:cNvPr id="133" name="object 133"/>
          <p:cNvSpPr/>
          <p:nvPr/>
        </p:nvSpPr>
        <p:spPr>
          <a:xfrm>
            <a:off x="3851157" y="6674713"/>
            <a:ext cx="49530" cy="186055"/>
          </a:xfrm>
          <a:custGeom>
            <a:avLst/>
            <a:gdLst/>
            <a:ahLst/>
            <a:cxnLst/>
            <a:rect l="l" t="t" r="r" b="b"/>
            <a:pathLst>
              <a:path w="49529" h="186054">
                <a:moveTo>
                  <a:pt x="15014" y="0"/>
                </a:moveTo>
                <a:lnTo>
                  <a:pt x="6627" y="137"/>
                </a:lnTo>
                <a:lnTo>
                  <a:pt x="320" y="469"/>
                </a:lnTo>
                <a:lnTo>
                  <a:pt x="685" y="12852"/>
                </a:lnTo>
                <a:lnTo>
                  <a:pt x="720" y="29410"/>
                </a:lnTo>
                <a:lnTo>
                  <a:pt x="520" y="44182"/>
                </a:lnTo>
                <a:lnTo>
                  <a:pt x="396" y="116801"/>
                </a:lnTo>
                <a:lnTo>
                  <a:pt x="185" y="129391"/>
                </a:lnTo>
                <a:lnTo>
                  <a:pt x="2403" y="172834"/>
                </a:lnTo>
                <a:lnTo>
                  <a:pt x="33821" y="185785"/>
                </a:lnTo>
                <a:lnTo>
                  <a:pt x="48694" y="185496"/>
                </a:lnTo>
                <a:lnTo>
                  <a:pt x="48619" y="172834"/>
                </a:lnTo>
                <a:lnTo>
                  <a:pt x="48644" y="69037"/>
                </a:lnTo>
                <a:lnTo>
                  <a:pt x="48867" y="56302"/>
                </a:lnTo>
                <a:lnTo>
                  <a:pt x="49071" y="39587"/>
                </a:lnTo>
                <a:lnTo>
                  <a:pt x="48553" y="23551"/>
                </a:lnTo>
                <a:lnTo>
                  <a:pt x="23373" y="91"/>
                </a:lnTo>
                <a:lnTo>
                  <a:pt x="15014" y="0"/>
                </a:lnTo>
                <a:close/>
              </a:path>
            </a:pathLst>
          </a:custGeom>
          <a:solidFill>
            <a:srgbClr val="0077C1"/>
          </a:solidFill>
        </p:spPr>
        <p:txBody>
          <a:bodyPr wrap="square" lIns="0" tIns="0" rIns="0" bIns="0" rtlCol="0"/>
          <a:lstStyle/>
          <a:p>
            <a:endParaRPr/>
          </a:p>
        </p:txBody>
      </p:sp>
      <p:sp>
        <p:nvSpPr>
          <p:cNvPr id="134" name="object 134"/>
          <p:cNvSpPr/>
          <p:nvPr/>
        </p:nvSpPr>
        <p:spPr>
          <a:xfrm>
            <a:off x="3632327" y="6921671"/>
            <a:ext cx="452755" cy="0"/>
          </a:xfrm>
          <a:custGeom>
            <a:avLst/>
            <a:gdLst/>
            <a:ahLst/>
            <a:cxnLst/>
            <a:rect l="l" t="t" r="r" b="b"/>
            <a:pathLst>
              <a:path w="452754">
                <a:moveTo>
                  <a:pt x="0" y="0"/>
                </a:moveTo>
                <a:lnTo>
                  <a:pt x="452627" y="0"/>
                </a:lnTo>
              </a:path>
            </a:pathLst>
          </a:custGeom>
          <a:ln w="4838">
            <a:solidFill>
              <a:srgbClr val="0077C1"/>
            </a:solidFill>
          </a:ln>
        </p:spPr>
        <p:txBody>
          <a:bodyPr wrap="square" lIns="0" tIns="0" rIns="0" bIns="0" rtlCol="0"/>
          <a:lstStyle/>
          <a:p>
            <a:endParaRPr/>
          </a:p>
        </p:txBody>
      </p:sp>
      <p:sp>
        <p:nvSpPr>
          <p:cNvPr id="135" name="object 135"/>
          <p:cNvSpPr/>
          <p:nvPr/>
        </p:nvSpPr>
        <p:spPr>
          <a:xfrm>
            <a:off x="3828311" y="6983006"/>
            <a:ext cx="40005" cy="41910"/>
          </a:xfrm>
          <a:custGeom>
            <a:avLst/>
            <a:gdLst/>
            <a:ahLst/>
            <a:cxnLst/>
            <a:rect l="l" t="t" r="r" b="b"/>
            <a:pathLst>
              <a:path w="40004" h="41909">
                <a:moveTo>
                  <a:pt x="15863" y="0"/>
                </a:moveTo>
                <a:lnTo>
                  <a:pt x="2737" y="9397"/>
                </a:lnTo>
                <a:lnTo>
                  <a:pt x="0" y="24865"/>
                </a:lnTo>
                <a:lnTo>
                  <a:pt x="7261" y="38349"/>
                </a:lnTo>
                <a:lnTo>
                  <a:pt x="24131" y="41795"/>
                </a:lnTo>
                <a:lnTo>
                  <a:pt x="34354" y="34316"/>
                </a:lnTo>
                <a:lnTo>
                  <a:pt x="16734" y="34316"/>
                </a:lnTo>
                <a:lnTo>
                  <a:pt x="12079" y="29984"/>
                </a:lnTo>
                <a:lnTo>
                  <a:pt x="9919" y="22814"/>
                </a:lnTo>
                <a:lnTo>
                  <a:pt x="10758" y="14706"/>
                </a:lnTo>
                <a:lnTo>
                  <a:pt x="12193" y="10147"/>
                </a:lnTo>
                <a:lnTo>
                  <a:pt x="12904" y="9893"/>
                </a:lnTo>
                <a:lnTo>
                  <a:pt x="16194" y="8216"/>
                </a:lnTo>
                <a:lnTo>
                  <a:pt x="34755" y="8216"/>
                </a:lnTo>
                <a:lnTo>
                  <a:pt x="32277" y="3521"/>
                </a:lnTo>
                <a:lnTo>
                  <a:pt x="15863" y="0"/>
                </a:lnTo>
                <a:close/>
              </a:path>
              <a:path w="40004" h="41909">
                <a:moveTo>
                  <a:pt x="34755" y="8216"/>
                </a:moveTo>
                <a:lnTo>
                  <a:pt x="16194" y="8216"/>
                </a:lnTo>
                <a:lnTo>
                  <a:pt x="24723" y="8550"/>
                </a:lnTo>
                <a:lnTo>
                  <a:pt x="29060" y="16562"/>
                </a:lnTo>
                <a:lnTo>
                  <a:pt x="28761" y="26824"/>
                </a:lnTo>
                <a:lnTo>
                  <a:pt x="23382" y="33909"/>
                </a:lnTo>
                <a:lnTo>
                  <a:pt x="16734" y="34316"/>
                </a:lnTo>
                <a:lnTo>
                  <a:pt x="34354" y="34316"/>
                </a:lnTo>
                <a:lnTo>
                  <a:pt x="36843" y="32495"/>
                </a:lnTo>
                <a:lnTo>
                  <a:pt x="39414" y="17044"/>
                </a:lnTo>
                <a:lnTo>
                  <a:pt x="34755" y="8216"/>
                </a:lnTo>
                <a:close/>
              </a:path>
            </a:pathLst>
          </a:custGeom>
          <a:solidFill>
            <a:srgbClr val="0077C1"/>
          </a:solidFill>
        </p:spPr>
        <p:txBody>
          <a:bodyPr wrap="square" lIns="0" tIns="0" rIns="0" bIns="0" rtlCol="0"/>
          <a:lstStyle/>
          <a:p>
            <a:endParaRPr/>
          </a:p>
        </p:txBody>
      </p:sp>
      <p:sp>
        <p:nvSpPr>
          <p:cNvPr id="136" name="object 136"/>
          <p:cNvSpPr/>
          <p:nvPr/>
        </p:nvSpPr>
        <p:spPr>
          <a:xfrm>
            <a:off x="3874389" y="6983221"/>
            <a:ext cx="45720" cy="41910"/>
          </a:xfrm>
          <a:custGeom>
            <a:avLst/>
            <a:gdLst/>
            <a:ahLst/>
            <a:cxnLst/>
            <a:rect l="l" t="t" r="r" b="b"/>
            <a:pathLst>
              <a:path w="45720" h="41909">
                <a:moveTo>
                  <a:pt x="2578" y="12"/>
                </a:moveTo>
                <a:lnTo>
                  <a:pt x="0" y="41186"/>
                </a:lnTo>
                <a:lnTo>
                  <a:pt x="8813" y="41325"/>
                </a:lnTo>
                <a:lnTo>
                  <a:pt x="9131" y="36296"/>
                </a:lnTo>
                <a:lnTo>
                  <a:pt x="9537" y="26860"/>
                </a:lnTo>
                <a:lnTo>
                  <a:pt x="11010" y="12064"/>
                </a:lnTo>
                <a:lnTo>
                  <a:pt x="18752" y="12064"/>
                </a:lnTo>
                <a:lnTo>
                  <a:pt x="16861" y="5055"/>
                </a:lnTo>
                <a:lnTo>
                  <a:pt x="14947" y="165"/>
                </a:lnTo>
                <a:lnTo>
                  <a:pt x="2578" y="12"/>
                </a:lnTo>
                <a:close/>
              </a:path>
              <a:path w="45720" h="41909">
                <a:moveTo>
                  <a:pt x="43968" y="10591"/>
                </a:moveTo>
                <a:lnTo>
                  <a:pt x="35140" y="10591"/>
                </a:lnTo>
                <a:lnTo>
                  <a:pt x="36372" y="41109"/>
                </a:lnTo>
                <a:lnTo>
                  <a:pt x="45529" y="41325"/>
                </a:lnTo>
                <a:lnTo>
                  <a:pt x="43968" y="10591"/>
                </a:lnTo>
                <a:close/>
              </a:path>
              <a:path w="45720" h="41909">
                <a:moveTo>
                  <a:pt x="18752" y="12064"/>
                </a:moveTo>
                <a:lnTo>
                  <a:pt x="11010" y="12064"/>
                </a:lnTo>
                <a:lnTo>
                  <a:pt x="12454" y="19423"/>
                </a:lnTo>
                <a:lnTo>
                  <a:pt x="14484" y="26860"/>
                </a:lnTo>
                <a:lnTo>
                  <a:pt x="16484" y="33703"/>
                </a:lnTo>
                <a:lnTo>
                  <a:pt x="18249" y="40690"/>
                </a:lnTo>
                <a:lnTo>
                  <a:pt x="25425" y="40716"/>
                </a:lnTo>
                <a:lnTo>
                  <a:pt x="27584" y="37325"/>
                </a:lnTo>
                <a:lnTo>
                  <a:pt x="29006" y="30289"/>
                </a:lnTo>
                <a:lnTo>
                  <a:pt x="30174" y="26581"/>
                </a:lnTo>
                <a:lnTo>
                  <a:pt x="22809" y="26581"/>
                </a:lnTo>
                <a:lnTo>
                  <a:pt x="22665" y="26327"/>
                </a:lnTo>
                <a:lnTo>
                  <a:pt x="22098" y="25031"/>
                </a:lnTo>
                <a:lnTo>
                  <a:pt x="20562" y="19423"/>
                </a:lnTo>
                <a:lnTo>
                  <a:pt x="18752" y="12064"/>
                </a:lnTo>
                <a:close/>
              </a:path>
              <a:path w="45720" h="41909">
                <a:moveTo>
                  <a:pt x="31305" y="0"/>
                </a:moveTo>
                <a:lnTo>
                  <a:pt x="29578" y="2717"/>
                </a:lnTo>
                <a:lnTo>
                  <a:pt x="28041" y="9397"/>
                </a:lnTo>
                <a:lnTo>
                  <a:pt x="22809" y="26581"/>
                </a:lnTo>
                <a:lnTo>
                  <a:pt x="30174" y="26581"/>
                </a:lnTo>
                <a:lnTo>
                  <a:pt x="31610" y="22021"/>
                </a:lnTo>
                <a:lnTo>
                  <a:pt x="33718" y="13398"/>
                </a:lnTo>
                <a:lnTo>
                  <a:pt x="35140" y="10591"/>
                </a:lnTo>
                <a:lnTo>
                  <a:pt x="43968" y="10591"/>
                </a:lnTo>
                <a:lnTo>
                  <a:pt x="43446" y="330"/>
                </a:lnTo>
                <a:lnTo>
                  <a:pt x="31305" y="0"/>
                </a:lnTo>
                <a:close/>
              </a:path>
              <a:path w="45720" h="41909">
                <a:moveTo>
                  <a:pt x="22529" y="26085"/>
                </a:moveTo>
                <a:lnTo>
                  <a:pt x="22555" y="26327"/>
                </a:lnTo>
                <a:lnTo>
                  <a:pt x="22529" y="26085"/>
                </a:lnTo>
                <a:close/>
              </a:path>
            </a:pathLst>
          </a:custGeom>
          <a:solidFill>
            <a:srgbClr val="0077C1"/>
          </a:solidFill>
        </p:spPr>
        <p:txBody>
          <a:bodyPr wrap="square" lIns="0" tIns="0" rIns="0" bIns="0" rtlCol="0"/>
          <a:lstStyle/>
          <a:p>
            <a:endParaRPr/>
          </a:p>
        </p:txBody>
      </p:sp>
      <p:sp>
        <p:nvSpPr>
          <p:cNvPr id="137" name="object 137"/>
          <p:cNvSpPr/>
          <p:nvPr/>
        </p:nvSpPr>
        <p:spPr>
          <a:xfrm>
            <a:off x="3944950" y="6983234"/>
            <a:ext cx="34925" cy="41910"/>
          </a:xfrm>
          <a:custGeom>
            <a:avLst/>
            <a:gdLst/>
            <a:ahLst/>
            <a:cxnLst/>
            <a:rect l="l" t="t" r="r" b="b"/>
            <a:pathLst>
              <a:path w="34925" h="41909">
                <a:moveTo>
                  <a:pt x="0" y="0"/>
                </a:moveTo>
                <a:lnTo>
                  <a:pt x="0" y="41452"/>
                </a:lnTo>
                <a:lnTo>
                  <a:pt x="8890" y="41376"/>
                </a:lnTo>
                <a:lnTo>
                  <a:pt x="8547" y="11861"/>
                </a:lnTo>
                <a:lnTo>
                  <a:pt x="17662" y="11861"/>
                </a:lnTo>
                <a:lnTo>
                  <a:pt x="13992" y="5432"/>
                </a:lnTo>
                <a:lnTo>
                  <a:pt x="11277" y="12"/>
                </a:lnTo>
                <a:lnTo>
                  <a:pt x="0" y="0"/>
                </a:lnTo>
                <a:close/>
              </a:path>
              <a:path w="34925" h="41909">
                <a:moveTo>
                  <a:pt x="17662" y="11861"/>
                </a:moveTo>
                <a:lnTo>
                  <a:pt x="8547" y="11861"/>
                </a:lnTo>
                <a:lnTo>
                  <a:pt x="24180" y="41313"/>
                </a:lnTo>
                <a:lnTo>
                  <a:pt x="34467" y="41262"/>
                </a:lnTo>
                <a:lnTo>
                  <a:pt x="34430" y="27990"/>
                </a:lnTo>
                <a:lnTo>
                  <a:pt x="25895" y="27990"/>
                </a:lnTo>
                <a:lnTo>
                  <a:pt x="22016" y="19749"/>
                </a:lnTo>
                <a:lnTo>
                  <a:pt x="17662" y="11861"/>
                </a:lnTo>
                <a:close/>
              </a:path>
              <a:path w="34925" h="41909">
                <a:moveTo>
                  <a:pt x="25514" y="0"/>
                </a:moveTo>
                <a:lnTo>
                  <a:pt x="25895" y="27990"/>
                </a:lnTo>
                <a:lnTo>
                  <a:pt x="34430" y="27990"/>
                </a:lnTo>
                <a:lnTo>
                  <a:pt x="34353" y="317"/>
                </a:lnTo>
                <a:lnTo>
                  <a:pt x="25514" y="0"/>
                </a:lnTo>
                <a:close/>
              </a:path>
            </a:pathLst>
          </a:custGeom>
          <a:solidFill>
            <a:srgbClr val="0077C1"/>
          </a:solidFill>
        </p:spPr>
        <p:txBody>
          <a:bodyPr wrap="square" lIns="0" tIns="0" rIns="0" bIns="0" rtlCol="0"/>
          <a:lstStyle/>
          <a:p>
            <a:endParaRPr/>
          </a:p>
        </p:txBody>
      </p:sp>
      <p:sp>
        <p:nvSpPr>
          <p:cNvPr id="138" name="object 138"/>
          <p:cNvSpPr/>
          <p:nvPr/>
        </p:nvSpPr>
        <p:spPr>
          <a:xfrm>
            <a:off x="3792651" y="6982877"/>
            <a:ext cx="31115" cy="41910"/>
          </a:xfrm>
          <a:custGeom>
            <a:avLst/>
            <a:gdLst/>
            <a:ahLst/>
            <a:cxnLst/>
            <a:rect l="l" t="t" r="r" b="b"/>
            <a:pathLst>
              <a:path w="31114" h="41909">
                <a:moveTo>
                  <a:pt x="26684" y="25553"/>
                </a:moveTo>
                <a:lnTo>
                  <a:pt x="15405" y="25553"/>
                </a:lnTo>
                <a:lnTo>
                  <a:pt x="16713" y="25680"/>
                </a:lnTo>
                <a:lnTo>
                  <a:pt x="19468" y="34291"/>
                </a:lnTo>
                <a:lnTo>
                  <a:pt x="21272" y="41733"/>
                </a:lnTo>
                <a:lnTo>
                  <a:pt x="30937" y="41746"/>
                </a:lnTo>
                <a:lnTo>
                  <a:pt x="30264" y="38114"/>
                </a:lnTo>
                <a:lnTo>
                  <a:pt x="29093" y="34189"/>
                </a:lnTo>
                <a:lnTo>
                  <a:pt x="26949" y="26379"/>
                </a:lnTo>
                <a:lnTo>
                  <a:pt x="26684" y="25553"/>
                </a:lnTo>
                <a:close/>
              </a:path>
              <a:path w="31114" h="41909">
                <a:moveTo>
                  <a:pt x="13577" y="0"/>
                </a:moveTo>
                <a:lnTo>
                  <a:pt x="6289" y="161"/>
                </a:lnTo>
                <a:lnTo>
                  <a:pt x="50" y="1017"/>
                </a:lnTo>
                <a:lnTo>
                  <a:pt x="0" y="41543"/>
                </a:lnTo>
                <a:lnTo>
                  <a:pt x="9398" y="41632"/>
                </a:lnTo>
                <a:lnTo>
                  <a:pt x="9359" y="25553"/>
                </a:lnTo>
                <a:lnTo>
                  <a:pt x="26684" y="25553"/>
                </a:lnTo>
                <a:lnTo>
                  <a:pt x="26428" y="24753"/>
                </a:lnTo>
                <a:lnTo>
                  <a:pt x="22872" y="22467"/>
                </a:lnTo>
                <a:lnTo>
                  <a:pt x="25438" y="20258"/>
                </a:lnTo>
                <a:lnTo>
                  <a:pt x="28462" y="18683"/>
                </a:lnTo>
                <a:lnTo>
                  <a:pt x="9359" y="18683"/>
                </a:lnTo>
                <a:lnTo>
                  <a:pt x="9448" y="7354"/>
                </a:lnTo>
                <a:lnTo>
                  <a:pt x="14935" y="7164"/>
                </a:lnTo>
                <a:lnTo>
                  <a:pt x="29348" y="7113"/>
                </a:lnTo>
                <a:lnTo>
                  <a:pt x="28587" y="5678"/>
                </a:lnTo>
                <a:lnTo>
                  <a:pt x="25704" y="3278"/>
                </a:lnTo>
                <a:lnTo>
                  <a:pt x="20515" y="912"/>
                </a:lnTo>
                <a:lnTo>
                  <a:pt x="13577" y="0"/>
                </a:lnTo>
                <a:close/>
              </a:path>
              <a:path w="31114" h="41909">
                <a:moveTo>
                  <a:pt x="29348" y="7113"/>
                </a:moveTo>
                <a:lnTo>
                  <a:pt x="20650" y="7113"/>
                </a:lnTo>
                <a:lnTo>
                  <a:pt x="19697" y="18568"/>
                </a:lnTo>
                <a:lnTo>
                  <a:pt x="9359" y="18683"/>
                </a:lnTo>
                <a:lnTo>
                  <a:pt x="28462" y="18683"/>
                </a:lnTo>
                <a:lnTo>
                  <a:pt x="30480" y="9247"/>
                </a:lnTo>
                <a:lnTo>
                  <a:pt x="29348" y="7113"/>
                </a:lnTo>
                <a:close/>
              </a:path>
            </a:pathLst>
          </a:custGeom>
          <a:solidFill>
            <a:srgbClr val="0077C1"/>
          </a:solidFill>
        </p:spPr>
        <p:txBody>
          <a:bodyPr wrap="square" lIns="0" tIns="0" rIns="0" bIns="0" rtlCol="0"/>
          <a:lstStyle/>
          <a:p>
            <a:endParaRPr/>
          </a:p>
        </p:txBody>
      </p:sp>
      <p:sp>
        <p:nvSpPr>
          <p:cNvPr id="139" name="object 139"/>
          <p:cNvSpPr/>
          <p:nvPr/>
        </p:nvSpPr>
        <p:spPr>
          <a:xfrm>
            <a:off x="3674046" y="6983234"/>
            <a:ext cx="38100" cy="41910"/>
          </a:xfrm>
          <a:custGeom>
            <a:avLst/>
            <a:gdLst/>
            <a:ahLst/>
            <a:cxnLst/>
            <a:rect l="l" t="t" r="r" b="b"/>
            <a:pathLst>
              <a:path w="38100" h="41909">
                <a:moveTo>
                  <a:pt x="12433" y="0"/>
                </a:moveTo>
                <a:lnTo>
                  <a:pt x="0" y="41224"/>
                </a:lnTo>
                <a:lnTo>
                  <a:pt x="9906" y="41389"/>
                </a:lnTo>
                <a:lnTo>
                  <a:pt x="12661" y="30937"/>
                </a:lnTo>
                <a:lnTo>
                  <a:pt x="24371" y="30746"/>
                </a:lnTo>
                <a:lnTo>
                  <a:pt x="34349" y="30746"/>
                </a:lnTo>
                <a:lnTo>
                  <a:pt x="32173" y="23634"/>
                </a:lnTo>
                <a:lnTo>
                  <a:pt x="14211" y="23634"/>
                </a:lnTo>
                <a:lnTo>
                  <a:pt x="18656" y="8851"/>
                </a:lnTo>
                <a:lnTo>
                  <a:pt x="27651" y="8851"/>
                </a:lnTo>
                <a:lnTo>
                  <a:pt x="24955" y="38"/>
                </a:lnTo>
                <a:lnTo>
                  <a:pt x="12433" y="0"/>
                </a:lnTo>
                <a:close/>
              </a:path>
              <a:path w="38100" h="41909">
                <a:moveTo>
                  <a:pt x="34349" y="30746"/>
                </a:moveTo>
                <a:lnTo>
                  <a:pt x="24371" y="30746"/>
                </a:lnTo>
                <a:lnTo>
                  <a:pt x="27470" y="41325"/>
                </a:lnTo>
                <a:lnTo>
                  <a:pt x="37604" y="41389"/>
                </a:lnTo>
                <a:lnTo>
                  <a:pt x="34349" y="30746"/>
                </a:lnTo>
                <a:close/>
              </a:path>
              <a:path w="38100" h="41909">
                <a:moveTo>
                  <a:pt x="27651" y="8851"/>
                </a:moveTo>
                <a:lnTo>
                  <a:pt x="18656" y="8851"/>
                </a:lnTo>
                <a:lnTo>
                  <a:pt x="22847" y="23622"/>
                </a:lnTo>
                <a:lnTo>
                  <a:pt x="14211" y="23634"/>
                </a:lnTo>
                <a:lnTo>
                  <a:pt x="32173" y="23634"/>
                </a:lnTo>
                <a:lnTo>
                  <a:pt x="27651" y="8851"/>
                </a:lnTo>
                <a:close/>
              </a:path>
            </a:pathLst>
          </a:custGeom>
          <a:solidFill>
            <a:srgbClr val="0077C1"/>
          </a:solidFill>
        </p:spPr>
        <p:txBody>
          <a:bodyPr wrap="square" lIns="0" tIns="0" rIns="0" bIns="0" rtlCol="0"/>
          <a:lstStyle/>
          <a:p>
            <a:endParaRPr/>
          </a:p>
        </p:txBody>
      </p:sp>
      <p:sp>
        <p:nvSpPr>
          <p:cNvPr id="140" name="object 140"/>
          <p:cNvSpPr/>
          <p:nvPr/>
        </p:nvSpPr>
        <p:spPr>
          <a:xfrm>
            <a:off x="3633170" y="6984631"/>
            <a:ext cx="35560" cy="40640"/>
          </a:xfrm>
          <a:custGeom>
            <a:avLst/>
            <a:gdLst/>
            <a:ahLst/>
            <a:cxnLst/>
            <a:rect l="l" t="t" r="r" b="b"/>
            <a:pathLst>
              <a:path w="35560" h="40640">
                <a:moveTo>
                  <a:pt x="33904" y="0"/>
                </a:moveTo>
                <a:lnTo>
                  <a:pt x="11004" y="552"/>
                </a:lnTo>
                <a:lnTo>
                  <a:pt x="0" y="12280"/>
                </a:lnTo>
                <a:lnTo>
                  <a:pt x="23" y="27485"/>
                </a:lnTo>
                <a:lnTo>
                  <a:pt x="10206" y="38468"/>
                </a:lnTo>
                <a:lnTo>
                  <a:pt x="15910" y="39966"/>
                </a:lnTo>
                <a:lnTo>
                  <a:pt x="22807" y="40449"/>
                </a:lnTo>
                <a:lnTo>
                  <a:pt x="29604" y="39789"/>
                </a:lnTo>
                <a:lnTo>
                  <a:pt x="35009" y="37858"/>
                </a:lnTo>
                <a:lnTo>
                  <a:pt x="35050" y="32469"/>
                </a:lnTo>
                <a:lnTo>
                  <a:pt x="18552" y="32469"/>
                </a:lnTo>
                <a:lnTo>
                  <a:pt x="12768" y="29470"/>
                </a:lnTo>
                <a:lnTo>
                  <a:pt x="9388" y="23880"/>
                </a:lnTo>
                <a:lnTo>
                  <a:pt x="9012" y="16421"/>
                </a:lnTo>
                <a:lnTo>
                  <a:pt x="13272" y="8711"/>
                </a:lnTo>
                <a:lnTo>
                  <a:pt x="20464" y="6386"/>
                </a:lnTo>
                <a:lnTo>
                  <a:pt x="32176" y="6386"/>
                </a:lnTo>
                <a:lnTo>
                  <a:pt x="33904" y="0"/>
                </a:lnTo>
                <a:close/>
              </a:path>
              <a:path w="35560" h="40640">
                <a:moveTo>
                  <a:pt x="19870" y="16268"/>
                </a:moveTo>
                <a:lnTo>
                  <a:pt x="19832" y="23533"/>
                </a:lnTo>
                <a:lnTo>
                  <a:pt x="26119" y="23748"/>
                </a:lnTo>
                <a:lnTo>
                  <a:pt x="26144" y="32156"/>
                </a:lnTo>
                <a:lnTo>
                  <a:pt x="18552" y="32469"/>
                </a:lnTo>
                <a:lnTo>
                  <a:pt x="35050" y="32469"/>
                </a:lnTo>
                <a:lnTo>
                  <a:pt x="35174" y="16281"/>
                </a:lnTo>
                <a:lnTo>
                  <a:pt x="19870" y="16268"/>
                </a:lnTo>
                <a:close/>
              </a:path>
              <a:path w="35560" h="40640">
                <a:moveTo>
                  <a:pt x="32176" y="6386"/>
                </a:moveTo>
                <a:lnTo>
                  <a:pt x="20464" y="6386"/>
                </a:lnTo>
                <a:lnTo>
                  <a:pt x="27660" y="6793"/>
                </a:lnTo>
                <a:lnTo>
                  <a:pt x="31935" y="7277"/>
                </a:lnTo>
                <a:lnTo>
                  <a:pt x="32176" y="6386"/>
                </a:lnTo>
                <a:close/>
              </a:path>
            </a:pathLst>
          </a:custGeom>
          <a:solidFill>
            <a:srgbClr val="0077C1"/>
          </a:solidFill>
        </p:spPr>
        <p:txBody>
          <a:bodyPr wrap="square" lIns="0" tIns="0" rIns="0" bIns="0" rtlCol="0"/>
          <a:lstStyle/>
          <a:p>
            <a:endParaRPr/>
          </a:p>
        </p:txBody>
      </p:sp>
      <p:sp>
        <p:nvSpPr>
          <p:cNvPr id="141" name="object 141"/>
          <p:cNvSpPr/>
          <p:nvPr/>
        </p:nvSpPr>
        <p:spPr>
          <a:xfrm>
            <a:off x="3755513" y="6983086"/>
            <a:ext cx="29845" cy="41910"/>
          </a:xfrm>
          <a:custGeom>
            <a:avLst/>
            <a:gdLst/>
            <a:ahLst/>
            <a:cxnLst/>
            <a:rect l="l" t="t" r="r" b="b"/>
            <a:pathLst>
              <a:path w="29845" h="41909">
                <a:moveTo>
                  <a:pt x="10006" y="0"/>
                </a:moveTo>
                <a:lnTo>
                  <a:pt x="702" y="503"/>
                </a:lnTo>
                <a:lnTo>
                  <a:pt x="96" y="6980"/>
                </a:lnTo>
                <a:lnTo>
                  <a:pt x="0" y="23457"/>
                </a:lnTo>
                <a:lnTo>
                  <a:pt x="117" y="41600"/>
                </a:lnTo>
                <a:lnTo>
                  <a:pt x="9553" y="41511"/>
                </a:lnTo>
                <a:lnTo>
                  <a:pt x="9528" y="26779"/>
                </a:lnTo>
                <a:lnTo>
                  <a:pt x="18057" y="26387"/>
                </a:lnTo>
                <a:lnTo>
                  <a:pt x="25057" y="23457"/>
                </a:lnTo>
                <a:lnTo>
                  <a:pt x="27839" y="19782"/>
                </a:lnTo>
                <a:lnTo>
                  <a:pt x="15319" y="19782"/>
                </a:lnTo>
                <a:lnTo>
                  <a:pt x="9566" y="19553"/>
                </a:lnTo>
                <a:lnTo>
                  <a:pt x="9630" y="7310"/>
                </a:lnTo>
                <a:lnTo>
                  <a:pt x="15268" y="6980"/>
                </a:lnTo>
                <a:lnTo>
                  <a:pt x="27923" y="6980"/>
                </a:lnTo>
                <a:lnTo>
                  <a:pt x="25605" y="3178"/>
                </a:lnTo>
                <a:lnTo>
                  <a:pt x="18710" y="446"/>
                </a:lnTo>
                <a:lnTo>
                  <a:pt x="10006" y="0"/>
                </a:lnTo>
                <a:close/>
              </a:path>
              <a:path w="29845" h="41909">
                <a:moveTo>
                  <a:pt x="27923" y="6980"/>
                </a:moveTo>
                <a:lnTo>
                  <a:pt x="15268" y="6980"/>
                </a:lnTo>
                <a:lnTo>
                  <a:pt x="21034" y="7425"/>
                </a:lnTo>
                <a:lnTo>
                  <a:pt x="19866" y="19007"/>
                </a:lnTo>
                <a:lnTo>
                  <a:pt x="15319" y="19782"/>
                </a:lnTo>
                <a:lnTo>
                  <a:pt x="27839" y="19782"/>
                </a:lnTo>
                <a:lnTo>
                  <a:pt x="29281" y="17877"/>
                </a:lnTo>
                <a:lnTo>
                  <a:pt x="29480" y="9533"/>
                </a:lnTo>
                <a:lnTo>
                  <a:pt x="27923" y="6980"/>
                </a:lnTo>
                <a:close/>
              </a:path>
            </a:pathLst>
          </a:custGeom>
          <a:solidFill>
            <a:srgbClr val="0077C1"/>
          </a:solidFill>
        </p:spPr>
        <p:txBody>
          <a:bodyPr wrap="square" lIns="0" tIns="0" rIns="0" bIns="0" rtlCol="0"/>
          <a:lstStyle/>
          <a:p>
            <a:endParaRPr/>
          </a:p>
        </p:txBody>
      </p:sp>
      <p:sp>
        <p:nvSpPr>
          <p:cNvPr id="142" name="object 142"/>
          <p:cNvSpPr/>
          <p:nvPr/>
        </p:nvSpPr>
        <p:spPr>
          <a:xfrm>
            <a:off x="3988638" y="6983234"/>
            <a:ext cx="26670" cy="41910"/>
          </a:xfrm>
          <a:custGeom>
            <a:avLst/>
            <a:gdLst/>
            <a:ahLst/>
            <a:cxnLst/>
            <a:rect l="l" t="t" r="r" b="b"/>
            <a:pathLst>
              <a:path w="26670" h="41909">
                <a:moveTo>
                  <a:pt x="0" y="0"/>
                </a:moveTo>
                <a:lnTo>
                  <a:pt x="25" y="41376"/>
                </a:lnTo>
                <a:lnTo>
                  <a:pt x="26352" y="41389"/>
                </a:lnTo>
                <a:lnTo>
                  <a:pt x="26288" y="33502"/>
                </a:lnTo>
                <a:lnTo>
                  <a:pt x="9499" y="33477"/>
                </a:lnTo>
                <a:lnTo>
                  <a:pt x="9499" y="24295"/>
                </a:lnTo>
                <a:lnTo>
                  <a:pt x="24371" y="24028"/>
                </a:lnTo>
                <a:lnTo>
                  <a:pt x="24730" y="16346"/>
                </a:lnTo>
                <a:lnTo>
                  <a:pt x="14138" y="16346"/>
                </a:lnTo>
                <a:lnTo>
                  <a:pt x="9917" y="15609"/>
                </a:lnTo>
                <a:lnTo>
                  <a:pt x="9275" y="13103"/>
                </a:lnTo>
                <a:lnTo>
                  <a:pt x="9410" y="8001"/>
                </a:lnTo>
                <a:lnTo>
                  <a:pt x="25539" y="7747"/>
                </a:lnTo>
                <a:lnTo>
                  <a:pt x="25526" y="152"/>
                </a:lnTo>
                <a:lnTo>
                  <a:pt x="0" y="0"/>
                </a:lnTo>
                <a:close/>
              </a:path>
              <a:path w="26670" h="41909">
                <a:moveTo>
                  <a:pt x="24739" y="16141"/>
                </a:moveTo>
                <a:lnTo>
                  <a:pt x="14138" y="16346"/>
                </a:lnTo>
                <a:lnTo>
                  <a:pt x="24730" y="16346"/>
                </a:lnTo>
                <a:lnTo>
                  <a:pt x="24739" y="16141"/>
                </a:lnTo>
                <a:close/>
              </a:path>
            </a:pathLst>
          </a:custGeom>
          <a:solidFill>
            <a:srgbClr val="0077C1"/>
          </a:solidFill>
        </p:spPr>
        <p:txBody>
          <a:bodyPr wrap="square" lIns="0" tIns="0" rIns="0" bIns="0" rtlCol="0"/>
          <a:lstStyle/>
          <a:p>
            <a:endParaRPr/>
          </a:p>
        </p:txBody>
      </p:sp>
      <p:sp>
        <p:nvSpPr>
          <p:cNvPr id="143" name="object 143"/>
          <p:cNvSpPr/>
          <p:nvPr/>
        </p:nvSpPr>
        <p:spPr>
          <a:xfrm>
            <a:off x="3716134" y="6983247"/>
            <a:ext cx="33020" cy="41910"/>
          </a:xfrm>
          <a:custGeom>
            <a:avLst/>
            <a:gdLst/>
            <a:ahLst/>
            <a:cxnLst/>
            <a:rect l="l" t="t" r="r" b="b"/>
            <a:pathLst>
              <a:path w="33020" h="41909">
                <a:moveTo>
                  <a:pt x="32042" y="0"/>
                </a:moveTo>
                <a:lnTo>
                  <a:pt x="1930" y="12"/>
                </a:lnTo>
                <a:lnTo>
                  <a:pt x="1930" y="7658"/>
                </a:lnTo>
                <a:lnTo>
                  <a:pt x="19596" y="7861"/>
                </a:lnTo>
                <a:lnTo>
                  <a:pt x="18364" y="10655"/>
                </a:lnTo>
                <a:lnTo>
                  <a:pt x="16090" y="13233"/>
                </a:lnTo>
                <a:lnTo>
                  <a:pt x="14350" y="15836"/>
                </a:lnTo>
                <a:lnTo>
                  <a:pt x="3657" y="31305"/>
                </a:lnTo>
                <a:lnTo>
                  <a:pt x="774" y="35229"/>
                </a:lnTo>
                <a:lnTo>
                  <a:pt x="0" y="35242"/>
                </a:lnTo>
                <a:lnTo>
                  <a:pt x="228" y="41376"/>
                </a:lnTo>
                <a:lnTo>
                  <a:pt x="32410" y="41351"/>
                </a:lnTo>
                <a:lnTo>
                  <a:pt x="32359" y="33655"/>
                </a:lnTo>
                <a:lnTo>
                  <a:pt x="13106" y="33413"/>
                </a:lnTo>
                <a:lnTo>
                  <a:pt x="16252" y="28317"/>
                </a:lnTo>
                <a:lnTo>
                  <a:pt x="20523" y="22048"/>
                </a:lnTo>
                <a:lnTo>
                  <a:pt x="25022" y="15620"/>
                </a:lnTo>
                <a:lnTo>
                  <a:pt x="28854" y="10045"/>
                </a:lnTo>
                <a:lnTo>
                  <a:pt x="32042" y="5294"/>
                </a:lnTo>
                <a:lnTo>
                  <a:pt x="32042" y="0"/>
                </a:lnTo>
                <a:close/>
              </a:path>
              <a:path w="33020" h="41909">
                <a:moveTo>
                  <a:pt x="32219" y="5029"/>
                </a:moveTo>
                <a:lnTo>
                  <a:pt x="32042" y="5294"/>
                </a:lnTo>
                <a:lnTo>
                  <a:pt x="32042" y="7493"/>
                </a:lnTo>
                <a:lnTo>
                  <a:pt x="32219" y="5029"/>
                </a:lnTo>
                <a:close/>
              </a:path>
            </a:pathLst>
          </a:custGeom>
          <a:solidFill>
            <a:srgbClr val="0077C1"/>
          </a:solidFill>
        </p:spPr>
        <p:txBody>
          <a:bodyPr wrap="square" lIns="0" tIns="0" rIns="0" bIns="0" rtlCol="0"/>
          <a:lstStyle/>
          <a:p>
            <a:endParaRPr/>
          </a:p>
        </p:txBody>
      </p:sp>
      <p:sp>
        <p:nvSpPr>
          <p:cNvPr id="144" name="object 144"/>
          <p:cNvSpPr/>
          <p:nvPr/>
        </p:nvSpPr>
        <p:spPr>
          <a:xfrm>
            <a:off x="4022813" y="6982714"/>
            <a:ext cx="25400" cy="42545"/>
          </a:xfrm>
          <a:custGeom>
            <a:avLst/>
            <a:gdLst/>
            <a:ahLst/>
            <a:cxnLst/>
            <a:rect l="l" t="t" r="r" b="b"/>
            <a:pathLst>
              <a:path w="25400" h="42545">
                <a:moveTo>
                  <a:pt x="20205" y="0"/>
                </a:moveTo>
                <a:lnTo>
                  <a:pt x="6502" y="520"/>
                </a:lnTo>
                <a:lnTo>
                  <a:pt x="12" y="533"/>
                </a:lnTo>
                <a:lnTo>
                  <a:pt x="0" y="41960"/>
                </a:lnTo>
                <a:lnTo>
                  <a:pt x="9398" y="41922"/>
                </a:lnTo>
                <a:lnTo>
                  <a:pt x="9385" y="25552"/>
                </a:lnTo>
                <a:lnTo>
                  <a:pt x="24193" y="25387"/>
                </a:lnTo>
                <a:lnTo>
                  <a:pt x="24231" y="17525"/>
                </a:lnTo>
                <a:lnTo>
                  <a:pt x="9410" y="17437"/>
                </a:lnTo>
                <a:lnTo>
                  <a:pt x="9321" y="8559"/>
                </a:lnTo>
                <a:lnTo>
                  <a:pt x="25298" y="8305"/>
                </a:lnTo>
                <a:lnTo>
                  <a:pt x="25196" y="850"/>
                </a:lnTo>
                <a:lnTo>
                  <a:pt x="20205" y="0"/>
                </a:lnTo>
                <a:close/>
              </a:path>
            </a:pathLst>
          </a:custGeom>
          <a:solidFill>
            <a:srgbClr val="0077C1"/>
          </a:solidFill>
        </p:spPr>
        <p:txBody>
          <a:bodyPr wrap="square" lIns="0" tIns="0" rIns="0" bIns="0" rtlCol="0"/>
          <a:lstStyle/>
          <a:p>
            <a:endParaRPr/>
          </a:p>
        </p:txBody>
      </p:sp>
      <p:sp>
        <p:nvSpPr>
          <p:cNvPr id="145" name="object 145"/>
          <p:cNvSpPr/>
          <p:nvPr/>
        </p:nvSpPr>
        <p:spPr>
          <a:xfrm>
            <a:off x="4051147" y="6983234"/>
            <a:ext cx="34290" cy="41910"/>
          </a:xfrm>
          <a:custGeom>
            <a:avLst/>
            <a:gdLst/>
            <a:ahLst/>
            <a:cxnLst/>
            <a:rect l="l" t="t" r="r" b="b"/>
            <a:pathLst>
              <a:path w="34289" h="41909">
                <a:moveTo>
                  <a:pt x="33832" y="0"/>
                </a:moveTo>
                <a:lnTo>
                  <a:pt x="2070" y="25"/>
                </a:lnTo>
                <a:lnTo>
                  <a:pt x="2080" y="8001"/>
                </a:lnTo>
                <a:lnTo>
                  <a:pt x="12928" y="8001"/>
                </a:lnTo>
                <a:lnTo>
                  <a:pt x="13233" y="40957"/>
                </a:lnTo>
                <a:lnTo>
                  <a:pt x="22758" y="41440"/>
                </a:lnTo>
                <a:lnTo>
                  <a:pt x="22809" y="7937"/>
                </a:lnTo>
                <a:lnTo>
                  <a:pt x="33820" y="7937"/>
                </a:lnTo>
                <a:lnTo>
                  <a:pt x="33832" y="0"/>
                </a:lnTo>
                <a:close/>
              </a:path>
              <a:path w="34289" h="41909">
                <a:moveTo>
                  <a:pt x="2080" y="8001"/>
                </a:moveTo>
                <a:lnTo>
                  <a:pt x="0" y="8001"/>
                </a:lnTo>
                <a:lnTo>
                  <a:pt x="2082" y="9779"/>
                </a:lnTo>
                <a:lnTo>
                  <a:pt x="2080" y="8001"/>
                </a:lnTo>
                <a:close/>
              </a:path>
              <a:path w="34289" h="41909">
                <a:moveTo>
                  <a:pt x="33820" y="7937"/>
                </a:moveTo>
                <a:lnTo>
                  <a:pt x="22809" y="7937"/>
                </a:lnTo>
                <a:lnTo>
                  <a:pt x="33820" y="8013"/>
                </a:lnTo>
                <a:close/>
              </a:path>
            </a:pathLst>
          </a:custGeom>
          <a:solidFill>
            <a:srgbClr val="0077C1"/>
          </a:solidFill>
        </p:spPr>
        <p:txBody>
          <a:bodyPr wrap="square" lIns="0" tIns="0" rIns="0" bIns="0" rtlCol="0"/>
          <a:lstStyle/>
          <a:p>
            <a:endParaRPr/>
          </a:p>
        </p:txBody>
      </p:sp>
      <p:sp>
        <p:nvSpPr>
          <p:cNvPr id="146" name="object 146"/>
          <p:cNvSpPr/>
          <p:nvPr/>
        </p:nvSpPr>
        <p:spPr>
          <a:xfrm>
            <a:off x="419468" y="704748"/>
            <a:ext cx="855035" cy="316229"/>
          </a:xfrm>
          <a:prstGeom prst="rect">
            <a:avLst/>
          </a:prstGeom>
          <a:blipFill>
            <a:blip r:embed="rId9" cstate="print"/>
            <a:stretch>
              <a:fillRect/>
            </a:stretch>
          </a:blipFill>
        </p:spPr>
        <p:txBody>
          <a:bodyPr wrap="square" lIns="0" tIns="0" rIns="0" bIns="0" rtlCol="0"/>
          <a:lstStyle/>
          <a:p>
            <a:endParaRPr/>
          </a:p>
        </p:txBody>
      </p:sp>
      <p:sp>
        <p:nvSpPr>
          <p:cNvPr id="147" name="object 147"/>
          <p:cNvSpPr/>
          <p:nvPr/>
        </p:nvSpPr>
        <p:spPr>
          <a:xfrm>
            <a:off x="995235" y="704748"/>
            <a:ext cx="7523" cy="3758"/>
          </a:xfrm>
          <a:prstGeom prst="rect">
            <a:avLst/>
          </a:prstGeom>
          <a:blipFill>
            <a:blip r:embed="rId10" cstate="print"/>
            <a:stretch>
              <a:fillRect/>
            </a:stretch>
          </a:blipFill>
        </p:spPr>
        <p:txBody>
          <a:bodyPr wrap="square" lIns="0" tIns="0" rIns="0" bIns="0" rtlCol="0"/>
          <a:lstStyle/>
          <a:p>
            <a:endParaRPr/>
          </a:p>
        </p:txBody>
      </p:sp>
      <p:sp>
        <p:nvSpPr>
          <p:cNvPr id="148" name="object 148"/>
          <p:cNvSpPr/>
          <p:nvPr/>
        </p:nvSpPr>
        <p:spPr>
          <a:xfrm>
            <a:off x="753897" y="564031"/>
            <a:ext cx="6985" cy="0"/>
          </a:xfrm>
          <a:custGeom>
            <a:avLst/>
            <a:gdLst/>
            <a:ahLst/>
            <a:cxnLst/>
            <a:rect l="l" t="t" r="r" b="b"/>
            <a:pathLst>
              <a:path w="6984">
                <a:moveTo>
                  <a:pt x="0" y="0"/>
                </a:moveTo>
                <a:lnTo>
                  <a:pt x="6803" y="0"/>
                </a:lnTo>
              </a:path>
            </a:pathLst>
          </a:custGeom>
          <a:ln w="3758">
            <a:solidFill>
              <a:srgbClr val="FBB751"/>
            </a:solidFill>
          </a:ln>
        </p:spPr>
        <p:txBody>
          <a:bodyPr wrap="square" lIns="0" tIns="0" rIns="0" bIns="0" rtlCol="0"/>
          <a:lstStyle/>
          <a:p>
            <a:endParaRPr/>
          </a:p>
        </p:txBody>
      </p:sp>
      <p:sp>
        <p:nvSpPr>
          <p:cNvPr id="149" name="object 149"/>
          <p:cNvSpPr/>
          <p:nvPr/>
        </p:nvSpPr>
        <p:spPr>
          <a:xfrm>
            <a:off x="674852" y="451789"/>
            <a:ext cx="6985" cy="0"/>
          </a:xfrm>
          <a:custGeom>
            <a:avLst/>
            <a:gdLst/>
            <a:ahLst/>
            <a:cxnLst/>
            <a:rect l="l" t="t" r="r" b="b"/>
            <a:pathLst>
              <a:path w="6984">
                <a:moveTo>
                  <a:pt x="0" y="0"/>
                </a:moveTo>
                <a:lnTo>
                  <a:pt x="6803" y="0"/>
                </a:lnTo>
              </a:path>
            </a:pathLst>
          </a:custGeom>
          <a:ln w="3758">
            <a:solidFill>
              <a:srgbClr val="FBB347"/>
            </a:solidFill>
          </a:ln>
        </p:spPr>
        <p:txBody>
          <a:bodyPr wrap="square" lIns="0" tIns="0" rIns="0" bIns="0" rtlCol="0"/>
          <a:lstStyle/>
          <a:p>
            <a:endParaRPr/>
          </a:p>
        </p:txBody>
      </p:sp>
      <p:sp>
        <p:nvSpPr>
          <p:cNvPr id="150" name="object 150"/>
          <p:cNvSpPr/>
          <p:nvPr/>
        </p:nvSpPr>
        <p:spPr>
          <a:xfrm>
            <a:off x="440753" y="449910"/>
            <a:ext cx="408114" cy="261619"/>
          </a:xfrm>
          <a:prstGeom prst="rect">
            <a:avLst/>
          </a:prstGeom>
          <a:blipFill>
            <a:blip r:embed="rId11" cstate="print"/>
            <a:stretch>
              <a:fillRect/>
            </a:stretch>
          </a:blipFill>
        </p:spPr>
        <p:txBody>
          <a:bodyPr wrap="square" lIns="0" tIns="0" rIns="0" bIns="0" rtlCol="0"/>
          <a:lstStyle/>
          <a:p>
            <a:endParaRPr/>
          </a:p>
        </p:txBody>
      </p:sp>
      <p:sp>
        <p:nvSpPr>
          <p:cNvPr id="151" name="object 151"/>
          <p:cNvSpPr/>
          <p:nvPr/>
        </p:nvSpPr>
        <p:spPr>
          <a:xfrm>
            <a:off x="4007556" y="163533"/>
            <a:ext cx="0" cy="3235325"/>
          </a:xfrm>
          <a:custGeom>
            <a:avLst/>
            <a:gdLst/>
            <a:ahLst/>
            <a:cxnLst/>
            <a:rect l="l" t="t" r="r" b="b"/>
            <a:pathLst>
              <a:path h="3235325">
                <a:moveTo>
                  <a:pt x="0" y="0"/>
                </a:moveTo>
                <a:lnTo>
                  <a:pt x="0" y="3235095"/>
                </a:lnTo>
              </a:path>
            </a:pathLst>
          </a:custGeom>
          <a:ln w="30076">
            <a:solidFill>
              <a:srgbClr val="00AEEF"/>
            </a:solidFill>
          </a:ln>
        </p:spPr>
        <p:txBody>
          <a:bodyPr wrap="square" lIns="0" tIns="0" rIns="0" bIns="0" rtlCol="0"/>
          <a:lstStyle/>
          <a:p>
            <a:endParaRPr/>
          </a:p>
        </p:txBody>
      </p:sp>
      <p:sp>
        <p:nvSpPr>
          <p:cNvPr id="152" name="object 152"/>
          <p:cNvSpPr/>
          <p:nvPr/>
        </p:nvSpPr>
        <p:spPr>
          <a:xfrm>
            <a:off x="947216" y="1571866"/>
            <a:ext cx="2399665" cy="782955"/>
          </a:xfrm>
          <a:custGeom>
            <a:avLst/>
            <a:gdLst/>
            <a:ahLst/>
            <a:cxnLst/>
            <a:rect l="l" t="t" r="r" b="b"/>
            <a:pathLst>
              <a:path w="2399665" h="782955">
                <a:moveTo>
                  <a:pt x="0" y="782878"/>
                </a:moveTo>
                <a:lnTo>
                  <a:pt x="2399334" y="782878"/>
                </a:lnTo>
                <a:lnTo>
                  <a:pt x="2399334" y="0"/>
                </a:lnTo>
                <a:lnTo>
                  <a:pt x="0" y="0"/>
                </a:lnTo>
                <a:lnTo>
                  <a:pt x="0" y="782878"/>
                </a:lnTo>
                <a:close/>
              </a:path>
            </a:pathLst>
          </a:custGeom>
          <a:solidFill>
            <a:srgbClr val="020302"/>
          </a:solidFill>
        </p:spPr>
        <p:txBody>
          <a:bodyPr wrap="square" lIns="0" tIns="0" rIns="0" bIns="0" rtlCol="0"/>
          <a:lstStyle/>
          <a:p>
            <a:endParaRPr/>
          </a:p>
        </p:txBody>
      </p:sp>
      <p:sp>
        <p:nvSpPr>
          <p:cNvPr id="153" name="object 153"/>
          <p:cNvSpPr/>
          <p:nvPr/>
        </p:nvSpPr>
        <p:spPr>
          <a:xfrm>
            <a:off x="947216" y="1571866"/>
            <a:ext cx="2399334" cy="499021"/>
          </a:xfrm>
          <a:prstGeom prst="rect">
            <a:avLst/>
          </a:prstGeom>
          <a:blipFill>
            <a:blip r:embed="rId12" cstate="print"/>
            <a:stretch>
              <a:fillRect/>
            </a:stretch>
          </a:blipFill>
        </p:spPr>
        <p:txBody>
          <a:bodyPr wrap="square" lIns="0" tIns="0" rIns="0" bIns="0" rtlCol="0"/>
          <a:lstStyle/>
          <a:p>
            <a:endParaRPr/>
          </a:p>
        </p:txBody>
      </p:sp>
      <p:sp>
        <p:nvSpPr>
          <p:cNvPr id="154" name="object 154"/>
          <p:cNvSpPr/>
          <p:nvPr/>
        </p:nvSpPr>
        <p:spPr>
          <a:xfrm>
            <a:off x="1053147" y="2308377"/>
            <a:ext cx="183515" cy="915669"/>
          </a:xfrm>
          <a:custGeom>
            <a:avLst/>
            <a:gdLst/>
            <a:ahLst/>
            <a:cxnLst/>
            <a:rect l="l" t="t" r="r" b="b"/>
            <a:pathLst>
              <a:path w="183515" h="915669">
                <a:moveTo>
                  <a:pt x="0" y="915568"/>
                </a:moveTo>
                <a:lnTo>
                  <a:pt x="183019" y="915568"/>
                </a:lnTo>
                <a:lnTo>
                  <a:pt x="183019" y="0"/>
                </a:lnTo>
                <a:lnTo>
                  <a:pt x="0" y="0"/>
                </a:lnTo>
                <a:lnTo>
                  <a:pt x="0" y="915568"/>
                </a:lnTo>
                <a:close/>
              </a:path>
            </a:pathLst>
          </a:custGeom>
          <a:solidFill>
            <a:srgbClr val="020302"/>
          </a:solidFill>
        </p:spPr>
        <p:txBody>
          <a:bodyPr wrap="square" lIns="0" tIns="0" rIns="0" bIns="0" rtlCol="0"/>
          <a:lstStyle/>
          <a:p>
            <a:endParaRPr/>
          </a:p>
        </p:txBody>
      </p:sp>
      <p:sp>
        <p:nvSpPr>
          <p:cNvPr id="155" name="object 155"/>
          <p:cNvSpPr/>
          <p:nvPr/>
        </p:nvSpPr>
        <p:spPr>
          <a:xfrm>
            <a:off x="841997" y="2792006"/>
            <a:ext cx="128270" cy="855344"/>
          </a:xfrm>
          <a:custGeom>
            <a:avLst/>
            <a:gdLst/>
            <a:ahLst/>
            <a:cxnLst/>
            <a:rect l="l" t="t" r="r" b="b"/>
            <a:pathLst>
              <a:path w="128269" h="855345">
                <a:moveTo>
                  <a:pt x="128003" y="0"/>
                </a:moveTo>
                <a:lnTo>
                  <a:pt x="0" y="37693"/>
                </a:lnTo>
                <a:lnTo>
                  <a:pt x="0" y="855078"/>
                </a:lnTo>
                <a:lnTo>
                  <a:pt x="128003" y="855078"/>
                </a:lnTo>
                <a:lnTo>
                  <a:pt x="128003" y="0"/>
                </a:lnTo>
                <a:close/>
              </a:path>
            </a:pathLst>
          </a:custGeom>
          <a:solidFill>
            <a:srgbClr val="020302"/>
          </a:solidFill>
        </p:spPr>
        <p:txBody>
          <a:bodyPr wrap="square" lIns="0" tIns="0" rIns="0" bIns="0" rtlCol="0"/>
          <a:lstStyle/>
          <a:p>
            <a:endParaRPr/>
          </a:p>
        </p:txBody>
      </p:sp>
      <p:sp>
        <p:nvSpPr>
          <p:cNvPr id="156" name="object 156"/>
          <p:cNvSpPr/>
          <p:nvPr/>
        </p:nvSpPr>
        <p:spPr>
          <a:xfrm>
            <a:off x="570585" y="2599461"/>
            <a:ext cx="656590" cy="295910"/>
          </a:xfrm>
          <a:custGeom>
            <a:avLst/>
            <a:gdLst/>
            <a:ahLst/>
            <a:cxnLst/>
            <a:rect l="l" t="t" r="r" b="b"/>
            <a:pathLst>
              <a:path w="656590" h="295910">
                <a:moveTo>
                  <a:pt x="655993" y="0"/>
                </a:moveTo>
                <a:lnTo>
                  <a:pt x="497268" y="0"/>
                </a:lnTo>
                <a:lnTo>
                  <a:pt x="0" y="179184"/>
                </a:lnTo>
                <a:lnTo>
                  <a:pt x="0" y="295909"/>
                </a:lnTo>
                <a:lnTo>
                  <a:pt x="196659" y="295909"/>
                </a:lnTo>
                <a:lnTo>
                  <a:pt x="656285" y="111531"/>
                </a:lnTo>
                <a:lnTo>
                  <a:pt x="655993" y="0"/>
                </a:lnTo>
                <a:close/>
              </a:path>
            </a:pathLst>
          </a:custGeom>
          <a:solidFill>
            <a:srgbClr val="020302"/>
          </a:solidFill>
        </p:spPr>
        <p:txBody>
          <a:bodyPr wrap="square" lIns="0" tIns="0" rIns="0" bIns="0" rtlCol="0"/>
          <a:lstStyle/>
          <a:p>
            <a:endParaRPr/>
          </a:p>
        </p:txBody>
      </p:sp>
      <p:sp>
        <p:nvSpPr>
          <p:cNvPr id="157" name="object 157"/>
          <p:cNvSpPr/>
          <p:nvPr/>
        </p:nvSpPr>
        <p:spPr>
          <a:xfrm>
            <a:off x="3067875" y="2308377"/>
            <a:ext cx="183515" cy="915669"/>
          </a:xfrm>
          <a:custGeom>
            <a:avLst/>
            <a:gdLst/>
            <a:ahLst/>
            <a:cxnLst/>
            <a:rect l="l" t="t" r="r" b="b"/>
            <a:pathLst>
              <a:path w="183514" h="915669">
                <a:moveTo>
                  <a:pt x="0" y="915568"/>
                </a:moveTo>
                <a:lnTo>
                  <a:pt x="183108" y="915568"/>
                </a:lnTo>
                <a:lnTo>
                  <a:pt x="183108" y="0"/>
                </a:lnTo>
                <a:lnTo>
                  <a:pt x="0" y="0"/>
                </a:lnTo>
                <a:lnTo>
                  <a:pt x="0" y="915568"/>
                </a:lnTo>
                <a:close/>
              </a:path>
            </a:pathLst>
          </a:custGeom>
          <a:solidFill>
            <a:srgbClr val="020302"/>
          </a:solidFill>
        </p:spPr>
        <p:txBody>
          <a:bodyPr wrap="square" lIns="0" tIns="0" rIns="0" bIns="0" rtlCol="0"/>
          <a:lstStyle/>
          <a:p>
            <a:endParaRPr/>
          </a:p>
        </p:txBody>
      </p:sp>
      <p:sp>
        <p:nvSpPr>
          <p:cNvPr id="158" name="object 158"/>
          <p:cNvSpPr/>
          <p:nvPr/>
        </p:nvSpPr>
        <p:spPr>
          <a:xfrm>
            <a:off x="3406051" y="2792006"/>
            <a:ext cx="128270" cy="855344"/>
          </a:xfrm>
          <a:custGeom>
            <a:avLst/>
            <a:gdLst/>
            <a:ahLst/>
            <a:cxnLst/>
            <a:rect l="l" t="t" r="r" b="b"/>
            <a:pathLst>
              <a:path w="128270" h="855345">
                <a:moveTo>
                  <a:pt x="0" y="0"/>
                </a:moveTo>
                <a:lnTo>
                  <a:pt x="0" y="855078"/>
                </a:lnTo>
                <a:lnTo>
                  <a:pt x="127939" y="855078"/>
                </a:lnTo>
                <a:lnTo>
                  <a:pt x="127939" y="37693"/>
                </a:lnTo>
                <a:lnTo>
                  <a:pt x="0" y="0"/>
                </a:lnTo>
                <a:close/>
              </a:path>
            </a:pathLst>
          </a:custGeom>
          <a:solidFill>
            <a:srgbClr val="020302"/>
          </a:solidFill>
        </p:spPr>
        <p:txBody>
          <a:bodyPr wrap="square" lIns="0" tIns="0" rIns="0" bIns="0" rtlCol="0"/>
          <a:lstStyle/>
          <a:p>
            <a:endParaRPr/>
          </a:p>
        </p:txBody>
      </p:sp>
      <p:sp>
        <p:nvSpPr>
          <p:cNvPr id="159" name="object 159"/>
          <p:cNvSpPr/>
          <p:nvPr/>
        </p:nvSpPr>
        <p:spPr>
          <a:xfrm>
            <a:off x="3064255" y="2599461"/>
            <a:ext cx="656590" cy="295910"/>
          </a:xfrm>
          <a:custGeom>
            <a:avLst/>
            <a:gdLst/>
            <a:ahLst/>
            <a:cxnLst/>
            <a:rect l="l" t="t" r="r" b="b"/>
            <a:pathLst>
              <a:path w="656589" h="295910">
                <a:moveTo>
                  <a:pt x="159105" y="0"/>
                </a:moveTo>
                <a:lnTo>
                  <a:pt x="266" y="0"/>
                </a:lnTo>
                <a:lnTo>
                  <a:pt x="0" y="111531"/>
                </a:lnTo>
                <a:lnTo>
                  <a:pt x="459549" y="295909"/>
                </a:lnTo>
                <a:lnTo>
                  <a:pt x="656221" y="295909"/>
                </a:lnTo>
                <a:lnTo>
                  <a:pt x="656221" y="179184"/>
                </a:lnTo>
                <a:lnTo>
                  <a:pt x="159105" y="0"/>
                </a:lnTo>
                <a:close/>
              </a:path>
            </a:pathLst>
          </a:custGeom>
          <a:solidFill>
            <a:srgbClr val="020302"/>
          </a:solidFill>
        </p:spPr>
        <p:txBody>
          <a:bodyPr wrap="square" lIns="0" tIns="0" rIns="0" bIns="0" rtlCol="0"/>
          <a:lstStyle/>
          <a:p>
            <a:endParaRPr/>
          </a:p>
        </p:txBody>
      </p:sp>
      <p:sp>
        <p:nvSpPr>
          <p:cNvPr id="160" name="object 160"/>
          <p:cNvSpPr/>
          <p:nvPr/>
        </p:nvSpPr>
        <p:spPr>
          <a:xfrm>
            <a:off x="723798" y="3192437"/>
            <a:ext cx="2865120" cy="544195"/>
          </a:xfrm>
          <a:custGeom>
            <a:avLst/>
            <a:gdLst/>
            <a:ahLst/>
            <a:cxnLst/>
            <a:rect l="l" t="t" r="r" b="b"/>
            <a:pathLst>
              <a:path w="2865120" h="544195">
                <a:moveTo>
                  <a:pt x="293776" y="0"/>
                </a:moveTo>
                <a:lnTo>
                  <a:pt x="0" y="448983"/>
                </a:lnTo>
                <a:lnTo>
                  <a:pt x="336110" y="506880"/>
                </a:lnTo>
                <a:lnTo>
                  <a:pt x="595244" y="535735"/>
                </a:lnTo>
                <a:lnTo>
                  <a:pt x="909786" y="544146"/>
                </a:lnTo>
                <a:lnTo>
                  <a:pt x="1412125" y="540715"/>
                </a:lnTo>
                <a:lnTo>
                  <a:pt x="1999263" y="522786"/>
                </a:lnTo>
                <a:lnTo>
                  <a:pt x="2458516" y="491653"/>
                </a:lnTo>
                <a:lnTo>
                  <a:pt x="2757683" y="462117"/>
                </a:lnTo>
                <a:lnTo>
                  <a:pt x="2864561" y="448983"/>
                </a:lnTo>
                <a:lnTo>
                  <a:pt x="2610314" y="60413"/>
                </a:lnTo>
                <a:lnTo>
                  <a:pt x="1404721" y="60413"/>
                </a:lnTo>
                <a:lnTo>
                  <a:pt x="1018093" y="50974"/>
                </a:lnTo>
                <a:lnTo>
                  <a:pt x="659877" y="30206"/>
                </a:lnTo>
                <a:lnTo>
                  <a:pt x="396347" y="9439"/>
                </a:lnTo>
                <a:lnTo>
                  <a:pt x="293776" y="0"/>
                </a:lnTo>
                <a:close/>
              </a:path>
              <a:path w="2865120" h="544195">
                <a:moveTo>
                  <a:pt x="2570784" y="0"/>
                </a:moveTo>
                <a:lnTo>
                  <a:pt x="2180682" y="34926"/>
                </a:lnTo>
                <a:lnTo>
                  <a:pt x="1929183" y="52862"/>
                </a:lnTo>
                <a:lnTo>
                  <a:pt x="1706969" y="59469"/>
                </a:lnTo>
                <a:lnTo>
                  <a:pt x="1404721" y="60413"/>
                </a:lnTo>
                <a:lnTo>
                  <a:pt x="2610314" y="60413"/>
                </a:lnTo>
                <a:lnTo>
                  <a:pt x="2570784" y="0"/>
                </a:lnTo>
                <a:close/>
              </a:path>
            </a:pathLst>
          </a:custGeom>
          <a:solidFill>
            <a:srgbClr val="020302"/>
          </a:solidFill>
        </p:spPr>
        <p:txBody>
          <a:bodyPr wrap="square" lIns="0" tIns="0" rIns="0" bIns="0" rtlCol="0"/>
          <a:lstStyle/>
          <a:p>
            <a:endParaRPr/>
          </a:p>
        </p:txBody>
      </p:sp>
      <p:sp>
        <p:nvSpPr>
          <p:cNvPr id="161" name="object 161"/>
          <p:cNvSpPr/>
          <p:nvPr/>
        </p:nvSpPr>
        <p:spPr>
          <a:xfrm>
            <a:off x="1356233" y="3565156"/>
            <a:ext cx="2010410" cy="1466215"/>
          </a:xfrm>
          <a:custGeom>
            <a:avLst/>
            <a:gdLst/>
            <a:ahLst/>
            <a:cxnLst/>
            <a:rect l="l" t="t" r="r" b="b"/>
            <a:pathLst>
              <a:path w="2010410" h="1466214">
                <a:moveTo>
                  <a:pt x="186156" y="0"/>
                </a:moveTo>
                <a:lnTo>
                  <a:pt x="0" y="0"/>
                </a:lnTo>
                <a:lnTo>
                  <a:pt x="1824177" y="1437754"/>
                </a:lnTo>
                <a:lnTo>
                  <a:pt x="1830376" y="1442155"/>
                </a:lnTo>
                <a:lnTo>
                  <a:pt x="1847361" y="1451838"/>
                </a:lnTo>
                <a:lnTo>
                  <a:pt x="1872708" y="1461521"/>
                </a:lnTo>
                <a:lnTo>
                  <a:pt x="1903996" y="1465922"/>
                </a:lnTo>
                <a:lnTo>
                  <a:pt x="1947426" y="1465482"/>
                </a:lnTo>
                <a:lnTo>
                  <a:pt x="1972971" y="1462401"/>
                </a:lnTo>
                <a:lnTo>
                  <a:pt x="1990595" y="1454039"/>
                </a:lnTo>
                <a:lnTo>
                  <a:pt x="2010257" y="1437754"/>
                </a:lnTo>
                <a:lnTo>
                  <a:pt x="186156" y="0"/>
                </a:lnTo>
                <a:close/>
              </a:path>
            </a:pathLst>
          </a:custGeom>
          <a:solidFill>
            <a:srgbClr val="020302"/>
          </a:solidFill>
        </p:spPr>
        <p:txBody>
          <a:bodyPr wrap="square" lIns="0" tIns="0" rIns="0" bIns="0" rtlCol="0"/>
          <a:lstStyle/>
          <a:p>
            <a:endParaRPr/>
          </a:p>
        </p:txBody>
      </p:sp>
      <p:sp>
        <p:nvSpPr>
          <p:cNvPr id="162" name="object 162"/>
          <p:cNvSpPr/>
          <p:nvPr/>
        </p:nvSpPr>
        <p:spPr>
          <a:xfrm>
            <a:off x="962761" y="3565156"/>
            <a:ext cx="2012314" cy="1466215"/>
          </a:xfrm>
          <a:custGeom>
            <a:avLst/>
            <a:gdLst/>
            <a:ahLst/>
            <a:cxnLst/>
            <a:rect l="l" t="t" r="r" b="b"/>
            <a:pathLst>
              <a:path w="2012314" h="1466214">
                <a:moveTo>
                  <a:pt x="2012048" y="0"/>
                </a:moveTo>
                <a:lnTo>
                  <a:pt x="1825904" y="0"/>
                </a:lnTo>
                <a:lnTo>
                  <a:pt x="0" y="1437754"/>
                </a:lnTo>
                <a:lnTo>
                  <a:pt x="16055" y="1448774"/>
                </a:lnTo>
                <a:lnTo>
                  <a:pt x="31007" y="1455381"/>
                </a:lnTo>
                <a:lnTo>
                  <a:pt x="53492" y="1460217"/>
                </a:lnTo>
                <a:lnTo>
                  <a:pt x="92151" y="1465922"/>
                </a:lnTo>
                <a:lnTo>
                  <a:pt x="128757" y="1464671"/>
                </a:lnTo>
                <a:lnTo>
                  <a:pt x="158608" y="1454638"/>
                </a:lnTo>
                <a:lnTo>
                  <a:pt x="178713" y="1443205"/>
                </a:lnTo>
                <a:lnTo>
                  <a:pt x="186080" y="1437754"/>
                </a:lnTo>
                <a:lnTo>
                  <a:pt x="2012048" y="0"/>
                </a:lnTo>
                <a:close/>
              </a:path>
            </a:pathLst>
          </a:custGeom>
          <a:solidFill>
            <a:srgbClr val="020302"/>
          </a:solidFill>
        </p:spPr>
        <p:txBody>
          <a:bodyPr wrap="square" lIns="0" tIns="0" rIns="0" bIns="0" rtlCol="0"/>
          <a:lstStyle/>
          <a:p>
            <a:endParaRPr/>
          </a:p>
        </p:txBody>
      </p:sp>
      <p:sp>
        <p:nvSpPr>
          <p:cNvPr id="163" name="object 163"/>
          <p:cNvSpPr/>
          <p:nvPr/>
        </p:nvSpPr>
        <p:spPr>
          <a:xfrm>
            <a:off x="833970" y="3632733"/>
            <a:ext cx="2781935" cy="2024380"/>
          </a:xfrm>
          <a:custGeom>
            <a:avLst/>
            <a:gdLst/>
            <a:ahLst/>
            <a:cxnLst/>
            <a:rect l="l" t="t" r="r" b="b"/>
            <a:pathLst>
              <a:path w="2781935" h="2024379">
                <a:moveTo>
                  <a:pt x="303022" y="0"/>
                </a:moveTo>
                <a:lnTo>
                  <a:pt x="0" y="0"/>
                </a:lnTo>
                <a:lnTo>
                  <a:pt x="2478913" y="1951634"/>
                </a:lnTo>
                <a:lnTo>
                  <a:pt x="2491680" y="1963723"/>
                </a:lnTo>
                <a:lnTo>
                  <a:pt x="2525893" y="1989931"/>
                </a:lnTo>
                <a:lnTo>
                  <a:pt x="2575417" y="2015167"/>
                </a:lnTo>
                <a:lnTo>
                  <a:pt x="2634119" y="2024341"/>
                </a:lnTo>
                <a:lnTo>
                  <a:pt x="2707352" y="2018698"/>
                </a:lnTo>
                <a:lnTo>
                  <a:pt x="2747160" y="2009243"/>
                </a:lnTo>
                <a:lnTo>
                  <a:pt x="2767402" y="1989160"/>
                </a:lnTo>
                <a:lnTo>
                  <a:pt x="2781935" y="1951634"/>
                </a:lnTo>
                <a:lnTo>
                  <a:pt x="303022" y="0"/>
                </a:lnTo>
                <a:close/>
              </a:path>
            </a:pathLst>
          </a:custGeom>
          <a:solidFill>
            <a:srgbClr val="020302"/>
          </a:solidFill>
        </p:spPr>
        <p:txBody>
          <a:bodyPr wrap="square" lIns="0" tIns="0" rIns="0" bIns="0" rtlCol="0"/>
          <a:lstStyle/>
          <a:p>
            <a:endParaRPr/>
          </a:p>
        </p:txBody>
      </p:sp>
      <p:sp>
        <p:nvSpPr>
          <p:cNvPr id="164" name="object 164"/>
          <p:cNvSpPr/>
          <p:nvPr/>
        </p:nvSpPr>
        <p:spPr>
          <a:xfrm>
            <a:off x="687019" y="3632733"/>
            <a:ext cx="2781935" cy="2025650"/>
          </a:xfrm>
          <a:custGeom>
            <a:avLst/>
            <a:gdLst/>
            <a:ahLst/>
            <a:cxnLst/>
            <a:rect l="l" t="t" r="r" b="b"/>
            <a:pathLst>
              <a:path w="2781935" h="2025650">
                <a:moveTo>
                  <a:pt x="2781922" y="0"/>
                </a:moveTo>
                <a:lnTo>
                  <a:pt x="2478925" y="0"/>
                </a:lnTo>
                <a:lnTo>
                  <a:pt x="0" y="1951634"/>
                </a:lnTo>
                <a:lnTo>
                  <a:pt x="8862" y="1995661"/>
                </a:lnTo>
                <a:lnTo>
                  <a:pt x="27701" y="2017910"/>
                </a:lnTo>
                <a:lnTo>
                  <a:pt x="70815" y="2025198"/>
                </a:lnTo>
                <a:lnTo>
                  <a:pt x="152501" y="2024341"/>
                </a:lnTo>
                <a:lnTo>
                  <a:pt x="213635" y="2012049"/>
                </a:lnTo>
                <a:lnTo>
                  <a:pt x="261192" y="1987159"/>
                </a:lnTo>
                <a:lnTo>
                  <a:pt x="292031" y="1962684"/>
                </a:lnTo>
                <a:lnTo>
                  <a:pt x="303009" y="1951634"/>
                </a:lnTo>
                <a:lnTo>
                  <a:pt x="2781922" y="0"/>
                </a:lnTo>
                <a:close/>
              </a:path>
            </a:pathLst>
          </a:custGeom>
          <a:solidFill>
            <a:srgbClr val="020302"/>
          </a:solidFill>
        </p:spPr>
        <p:txBody>
          <a:bodyPr wrap="square" lIns="0" tIns="0" rIns="0" bIns="0" rtlCol="0"/>
          <a:lstStyle/>
          <a:p>
            <a:endParaRPr/>
          </a:p>
        </p:txBody>
      </p:sp>
      <p:sp>
        <p:nvSpPr>
          <p:cNvPr id="165" name="object 165"/>
          <p:cNvSpPr/>
          <p:nvPr/>
        </p:nvSpPr>
        <p:spPr>
          <a:xfrm>
            <a:off x="947216" y="1571866"/>
            <a:ext cx="2399665" cy="782955"/>
          </a:xfrm>
          <a:custGeom>
            <a:avLst/>
            <a:gdLst/>
            <a:ahLst/>
            <a:cxnLst/>
            <a:rect l="l" t="t" r="r" b="b"/>
            <a:pathLst>
              <a:path w="2399665" h="782955">
                <a:moveTo>
                  <a:pt x="2399334" y="782878"/>
                </a:moveTo>
                <a:lnTo>
                  <a:pt x="0" y="782878"/>
                </a:lnTo>
                <a:lnTo>
                  <a:pt x="0" y="0"/>
                </a:lnTo>
                <a:lnTo>
                  <a:pt x="2399334" y="0"/>
                </a:lnTo>
                <a:lnTo>
                  <a:pt x="2399334" y="782878"/>
                </a:lnTo>
                <a:close/>
              </a:path>
            </a:pathLst>
          </a:custGeom>
          <a:ln w="5080">
            <a:solidFill>
              <a:srgbClr val="020302"/>
            </a:solidFill>
          </a:ln>
        </p:spPr>
        <p:txBody>
          <a:bodyPr wrap="square" lIns="0" tIns="0" rIns="0" bIns="0" rtlCol="0"/>
          <a:lstStyle/>
          <a:p>
            <a:endParaRPr/>
          </a:p>
        </p:txBody>
      </p:sp>
      <p:sp>
        <p:nvSpPr>
          <p:cNvPr id="166" name="object 166"/>
          <p:cNvSpPr/>
          <p:nvPr/>
        </p:nvSpPr>
        <p:spPr>
          <a:xfrm>
            <a:off x="3480536" y="2524531"/>
            <a:ext cx="1066165" cy="1066165"/>
          </a:xfrm>
          <a:custGeom>
            <a:avLst/>
            <a:gdLst/>
            <a:ahLst/>
            <a:cxnLst/>
            <a:rect l="l" t="t" r="r" b="b"/>
            <a:pathLst>
              <a:path w="1066164" h="1066164">
                <a:moveTo>
                  <a:pt x="532968" y="0"/>
                </a:moveTo>
                <a:lnTo>
                  <a:pt x="484453" y="2178"/>
                </a:lnTo>
                <a:lnTo>
                  <a:pt x="437160" y="8587"/>
                </a:lnTo>
                <a:lnTo>
                  <a:pt x="391276" y="19038"/>
                </a:lnTo>
                <a:lnTo>
                  <a:pt x="346989" y="33345"/>
                </a:lnTo>
                <a:lnTo>
                  <a:pt x="304487" y="51317"/>
                </a:lnTo>
                <a:lnTo>
                  <a:pt x="263958" y="72767"/>
                </a:lnTo>
                <a:lnTo>
                  <a:pt x="225591" y="97506"/>
                </a:lnTo>
                <a:lnTo>
                  <a:pt x="189574" y="125347"/>
                </a:lnTo>
                <a:lnTo>
                  <a:pt x="156094" y="156102"/>
                </a:lnTo>
                <a:lnTo>
                  <a:pt x="125339" y="189581"/>
                </a:lnTo>
                <a:lnTo>
                  <a:pt x="97499" y="225596"/>
                </a:lnTo>
                <a:lnTo>
                  <a:pt x="72760" y="263960"/>
                </a:lnTo>
                <a:lnTo>
                  <a:pt x="51311" y="304484"/>
                </a:lnTo>
                <a:lnTo>
                  <a:pt x="33341" y="346980"/>
                </a:lnTo>
                <a:lnTo>
                  <a:pt x="19036" y="391259"/>
                </a:lnTo>
                <a:lnTo>
                  <a:pt x="8586" y="437134"/>
                </a:lnTo>
                <a:lnTo>
                  <a:pt x="2177" y="484416"/>
                </a:lnTo>
                <a:lnTo>
                  <a:pt x="0" y="532917"/>
                </a:lnTo>
                <a:lnTo>
                  <a:pt x="2177" y="581423"/>
                </a:lnTo>
                <a:lnTo>
                  <a:pt x="8586" y="628709"/>
                </a:lnTo>
                <a:lnTo>
                  <a:pt x="19036" y="674587"/>
                </a:lnTo>
                <a:lnTo>
                  <a:pt x="33341" y="718868"/>
                </a:lnTo>
                <a:lnTo>
                  <a:pt x="51311" y="761364"/>
                </a:lnTo>
                <a:lnTo>
                  <a:pt x="72760" y="801887"/>
                </a:lnTo>
                <a:lnTo>
                  <a:pt x="97499" y="840250"/>
                </a:lnTo>
                <a:lnTo>
                  <a:pt x="125339" y="876264"/>
                </a:lnTo>
                <a:lnTo>
                  <a:pt x="156094" y="909740"/>
                </a:lnTo>
                <a:lnTo>
                  <a:pt x="189574" y="940492"/>
                </a:lnTo>
                <a:lnTo>
                  <a:pt x="225591" y="968330"/>
                </a:lnTo>
                <a:lnTo>
                  <a:pt x="263958" y="993066"/>
                </a:lnTo>
                <a:lnTo>
                  <a:pt x="304487" y="1014513"/>
                </a:lnTo>
                <a:lnTo>
                  <a:pt x="346989" y="1032483"/>
                </a:lnTo>
                <a:lnTo>
                  <a:pt x="391276" y="1046786"/>
                </a:lnTo>
                <a:lnTo>
                  <a:pt x="437160" y="1057236"/>
                </a:lnTo>
                <a:lnTo>
                  <a:pt x="484453" y="1063644"/>
                </a:lnTo>
                <a:lnTo>
                  <a:pt x="532968" y="1065822"/>
                </a:lnTo>
                <a:lnTo>
                  <a:pt x="581472" y="1063644"/>
                </a:lnTo>
                <a:lnTo>
                  <a:pt x="628757" y="1057236"/>
                </a:lnTo>
                <a:lnTo>
                  <a:pt x="674633" y="1046786"/>
                </a:lnTo>
                <a:lnTo>
                  <a:pt x="718913" y="1032483"/>
                </a:lnTo>
                <a:lnTo>
                  <a:pt x="761409" y="1014513"/>
                </a:lnTo>
                <a:lnTo>
                  <a:pt x="801933" y="993066"/>
                </a:lnTo>
                <a:lnTo>
                  <a:pt x="840295" y="968330"/>
                </a:lnTo>
                <a:lnTo>
                  <a:pt x="876309" y="940492"/>
                </a:lnTo>
                <a:lnTo>
                  <a:pt x="909786" y="909740"/>
                </a:lnTo>
                <a:lnTo>
                  <a:pt x="940538" y="876264"/>
                </a:lnTo>
                <a:lnTo>
                  <a:pt x="968377" y="840250"/>
                </a:lnTo>
                <a:lnTo>
                  <a:pt x="993114" y="801887"/>
                </a:lnTo>
                <a:lnTo>
                  <a:pt x="1014562" y="761364"/>
                </a:lnTo>
                <a:lnTo>
                  <a:pt x="1032532" y="718868"/>
                </a:lnTo>
                <a:lnTo>
                  <a:pt x="1046836" y="674587"/>
                </a:lnTo>
                <a:lnTo>
                  <a:pt x="1057286" y="628709"/>
                </a:lnTo>
                <a:lnTo>
                  <a:pt x="1063695" y="581423"/>
                </a:lnTo>
                <a:lnTo>
                  <a:pt x="1065872" y="532917"/>
                </a:lnTo>
                <a:lnTo>
                  <a:pt x="1063695" y="484416"/>
                </a:lnTo>
                <a:lnTo>
                  <a:pt x="1057286" y="437134"/>
                </a:lnTo>
                <a:lnTo>
                  <a:pt x="1046836" y="391259"/>
                </a:lnTo>
                <a:lnTo>
                  <a:pt x="1032532" y="346980"/>
                </a:lnTo>
                <a:lnTo>
                  <a:pt x="1014562" y="304484"/>
                </a:lnTo>
                <a:lnTo>
                  <a:pt x="993114" y="263960"/>
                </a:lnTo>
                <a:lnTo>
                  <a:pt x="968377" y="225596"/>
                </a:lnTo>
                <a:lnTo>
                  <a:pt x="940538" y="189581"/>
                </a:lnTo>
                <a:lnTo>
                  <a:pt x="909786" y="156102"/>
                </a:lnTo>
                <a:lnTo>
                  <a:pt x="876309" y="125347"/>
                </a:lnTo>
                <a:lnTo>
                  <a:pt x="840295" y="97506"/>
                </a:lnTo>
                <a:lnTo>
                  <a:pt x="801933" y="72767"/>
                </a:lnTo>
                <a:lnTo>
                  <a:pt x="761409" y="51317"/>
                </a:lnTo>
                <a:lnTo>
                  <a:pt x="718913" y="33345"/>
                </a:lnTo>
                <a:lnTo>
                  <a:pt x="674633" y="19038"/>
                </a:lnTo>
                <a:lnTo>
                  <a:pt x="628757" y="8587"/>
                </a:lnTo>
                <a:lnTo>
                  <a:pt x="581472" y="2178"/>
                </a:lnTo>
                <a:lnTo>
                  <a:pt x="532968" y="0"/>
                </a:lnTo>
                <a:close/>
              </a:path>
            </a:pathLst>
          </a:custGeom>
          <a:solidFill>
            <a:srgbClr val="020302"/>
          </a:solidFill>
        </p:spPr>
        <p:txBody>
          <a:bodyPr wrap="square" lIns="0" tIns="0" rIns="0" bIns="0" rtlCol="0"/>
          <a:lstStyle/>
          <a:p>
            <a:endParaRPr/>
          </a:p>
        </p:txBody>
      </p:sp>
      <p:sp>
        <p:nvSpPr>
          <p:cNvPr id="167" name="object 167"/>
          <p:cNvSpPr/>
          <p:nvPr/>
        </p:nvSpPr>
        <p:spPr>
          <a:xfrm>
            <a:off x="3288715" y="2334399"/>
            <a:ext cx="1449590" cy="1447800"/>
          </a:xfrm>
          <a:prstGeom prst="rect">
            <a:avLst/>
          </a:prstGeom>
          <a:blipFill>
            <a:blip r:embed="rId13" cstate="print"/>
            <a:stretch>
              <a:fillRect/>
            </a:stretch>
          </a:blipFill>
        </p:spPr>
        <p:txBody>
          <a:bodyPr wrap="square" lIns="0" tIns="0" rIns="0" bIns="0" rtlCol="0"/>
          <a:lstStyle/>
          <a:p>
            <a:endParaRPr/>
          </a:p>
        </p:txBody>
      </p:sp>
      <p:sp>
        <p:nvSpPr>
          <p:cNvPr id="168" name="object 168"/>
          <p:cNvSpPr/>
          <p:nvPr/>
        </p:nvSpPr>
        <p:spPr>
          <a:xfrm>
            <a:off x="3336887" y="2860433"/>
            <a:ext cx="377190" cy="376555"/>
          </a:xfrm>
          <a:custGeom>
            <a:avLst/>
            <a:gdLst/>
            <a:ahLst/>
            <a:cxnLst/>
            <a:rect l="l" t="t" r="r" b="b"/>
            <a:pathLst>
              <a:path w="377189" h="376555">
                <a:moveTo>
                  <a:pt x="188328" y="376516"/>
                </a:moveTo>
                <a:lnTo>
                  <a:pt x="238361" y="369795"/>
                </a:lnTo>
                <a:lnTo>
                  <a:pt x="283325" y="350826"/>
                </a:lnTo>
                <a:lnTo>
                  <a:pt x="321424" y="321400"/>
                </a:lnTo>
                <a:lnTo>
                  <a:pt x="350861" y="283310"/>
                </a:lnTo>
                <a:lnTo>
                  <a:pt x="369841" y="238347"/>
                </a:lnTo>
                <a:lnTo>
                  <a:pt x="376567" y="188302"/>
                </a:lnTo>
                <a:lnTo>
                  <a:pt x="369841" y="138238"/>
                </a:lnTo>
                <a:lnTo>
                  <a:pt x="350861" y="93255"/>
                </a:lnTo>
                <a:lnTo>
                  <a:pt x="321424" y="55146"/>
                </a:lnTo>
                <a:lnTo>
                  <a:pt x="283325" y="25705"/>
                </a:lnTo>
                <a:lnTo>
                  <a:pt x="238361" y="6725"/>
                </a:lnTo>
                <a:lnTo>
                  <a:pt x="188328" y="0"/>
                </a:lnTo>
                <a:lnTo>
                  <a:pt x="167648" y="1151"/>
                </a:lnTo>
                <a:lnTo>
                  <a:pt x="128376" y="9917"/>
                </a:lnTo>
                <a:lnTo>
                  <a:pt x="81810" y="33249"/>
                </a:lnTo>
                <a:lnTo>
                  <a:pt x="35886" y="78111"/>
                </a:lnTo>
                <a:lnTo>
                  <a:pt x="11079" y="125128"/>
                </a:lnTo>
                <a:lnTo>
                  <a:pt x="1291" y="166430"/>
                </a:lnTo>
                <a:lnTo>
                  <a:pt x="0" y="188302"/>
                </a:lnTo>
                <a:lnTo>
                  <a:pt x="6730" y="238347"/>
                </a:lnTo>
                <a:lnTo>
                  <a:pt x="25723" y="283310"/>
                </a:lnTo>
                <a:lnTo>
                  <a:pt x="55178" y="321400"/>
                </a:lnTo>
                <a:lnTo>
                  <a:pt x="93297" y="350826"/>
                </a:lnTo>
                <a:lnTo>
                  <a:pt x="138280" y="369795"/>
                </a:lnTo>
                <a:lnTo>
                  <a:pt x="188328" y="376516"/>
                </a:lnTo>
                <a:close/>
              </a:path>
            </a:pathLst>
          </a:custGeom>
          <a:ln w="5080">
            <a:solidFill>
              <a:srgbClr val="020302"/>
            </a:solidFill>
          </a:ln>
        </p:spPr>
        <p:txBody>
          <a:bodyPr wrap="square" lIns="0" tIns="0" rIns="0" bIns="0" rtlCol="0"/>
          <a:lstStyle/>
          <a:p>
            <a:endParaRPr/>
          </a:p>
        </p:txBody>
      </p:sp>
      <p:sp>
        <p:nvSpPr>
          <p:cNvPr id="169" name="object 169"/>
          <p:cNvSpPr/>
          <p:nvPr/>
        </p:nvSpPr>
        <p:spPr>
          <a:xfrm>
            <a:off x="3584689" y="3281502"/>
            <a:ext cx="376555" cy="377190"/>
          </a:xfrm>
          <a:custGeom>
            <a:avLst/>
            <a:gdLst/>
            <a:ahLst/>
            <a:cxnLst/>
            <a:rect l="l" t="t" r="r" b="b"/>
            <a:pathLst>
              <a:path w="376554" h="377189">
                <a:moveTo>
                  <a:pt x="188175" y="376580"/>
                </a:moveTo>
                <a:lnTo>
                  <a:pt x="238217" y="369854"/>
                </a:lnTo>
                <a:lnTo>
                  <a:pt x="283194" y="350870"/>
                </a:lnTo>
                <a:lnTo>
                  <a:pt x="321308" y="321424"/>
                </a:lnTo>
                <a:lnTo>
                  <a:pt x="350759" y="283307"/>
                </a:lnTo>
                <a:lnTo>
                  <a:pt x="369749" y="238315"/>
                </a:lnTo>
                <a:lnTo>
                  <a:pt x="376478" y="188239"/>
                </a:lnTo>
                <a:lnTo>
                  <a:pt x="369749" y="138215"/>
                </a:lnTo>
                <a:lnTo>
                  <a:pt x="350759" y="93253"/>
                </a:lnTo>
                <a:lnTo>
                  <a:pt x="321308" y="55152"/>
                </a:lnTo>
                <a:lnTo>
                  <a:pt x="283194" y="25711"/>
                </a:lnTo>
                <a:lnTo>
                  <a:pt x="238217" y="6727"/>
                </a:lnTo>
                <a:lnTo>
                  <a:pt x="188175" y="0"/>
                </a:lnTo>
                <a:lnTo>
                  <a:pt x="138165" y="6727"/>
                </a:lnTo>
                <a:lnTo>
                  <a:pt x="93218" y="25711"/>
                </a:lnTo>
                <a:lnTo>
                  <a:pt x="55130" y="55152"/>
                </a:lnTo>
                <a:lnTo>
                  <a:pt x="25700" y="93253"/>
                </a:lnTo>
                <a:lnTo>
                  <a:pt x="6724" y="138215"/>
                </a:lnTo>
                <a:lnTo>
                  <a:pt x="0" y="188239"/>
                </a:lnTo>
                <a:lnTo>
                  <a:pt x="6724" y="238315"/>
                </a:lnTo>
                <a:lnTo>
                  <a:pt x="25700" y="283307"/>
                </a:lnTo>
                <a:lnTo>
                  <a:pt x="55130" y="321424"/>
                </a:lnTo>
                <a:lnTo>
                  <a:pt x="93218" y="350870"/>
                </a:lnTo>
                <a:lnTo>
                  <a:pt x="138165" y="369854"/>
                </a:lnTo>
                <a:lnTo>
                  <a:pt x="188175" y="376580"/>
                </a:lnTo>
                <a:close/>
              </a:path>
            </a:pathLst>
          </a:custGeom>
          <a:ln w="5080">
            <a:solidFill>
              <a:srgbClr val="020302"/>
            </a:solidFill>
          </a:ln>
        </p:spPr>
        <p:txBody>
          <a:bodyPr wrap="square" lIns="0" tIns="0" rIns="0" bIns="0" rtlCol="0"/>
          <a:lstStyle/>
          <a:p>
            <a:endParaRPr/>
          </a:p>
        </p:txBody>
      </p:sp>
      <p:sp>
        <p:nvSpPr>
          <p:cNvPr id="170" name="object 170"/>
          <p:cNvSpPr/>
          <p:nvPr/>
        </p:nvSpPr>
        <p:spPr>
          <a:xfrm>
            <a:off x="3887546" y="3175203"/>
            <a:ext cx="80010" cy="80010"/>
          </a:xfrm>
          <a:custGeom>
            <a:avLst/>
            <a:gdLst/>
            <a:ahLst/>
            <a:cxnLst/>
            <a:rect l="l" t="t" r="r" b="b"/>
            <a:pathLst>
              <a:path w="80010" h="80010">
                <a:moveTo>
                  <a:pt x="39763" y="0"/>
                </a:moveTo>
                <a:lnTo>
                  <a:pt x="24254" y="3118"/>
                </a:lnTo>
                <a:lnTo>
                  <a:pt x="11618" y="11628"/>
                </a:lnTo>
                <a:lnTo>
                  <a:pt x="3114" y="24265"/>
                </a:lnTo>
                <a:lnTo>
                  <a:pt x="0" y="39763"/>
                </a:lnTo>
                <a:lnTo>
                  <a:pt x="3114" y="55245"/>
                </a:lnTo>
                <a:lnTo>
                  <a:pt x="11618" y="67884"/>
                </a:lnTo>
                <a:lnTo>
                  <a:pt x="24254" y="76403"/>
                </a:lnTo>
                <a:lnTo>
                  <a:pt x="39763" y="79527"/>
                </a:lnTo>
                <a:lnTo>
                  <a:pt x="55204" y="76403"/>
                </a:lnTo>
                <a:lnTo>
                  <a:pt x="67838" y="67884"/>
                </a:lnTo>
                <a:lnTo>
                  <a:pt x="76370" y="55245"/>
                </a:lnTo>
                <a:lnTo>
                  <a:pt x="79502" y="39763"/>
                </a:lnTo>
                <a:lnTo>
                  <a:pt x="76370" y="24265"/>
                </a:lnTo>
                <a:lnTo>
                  <a:pt x="67838" y="11628"/>
                </a:lnTo>
                <a:lnTo>
                  <a:pt x="55204" y="3118"/>
                </a:lnTo>
                <a:lnTo>
                  <a:pt x="39763" y="0"/>
                </a:lnTo>
                <a:close/>
              </a:path>
            </a:pathLst>
          </a:custGeom>
          <a:ln w="5080">
            <a:solidFill>
              <a:srgbClr val="020302"/>
            </a:solidFill>
          </a:ln>
        </p:spPr>
        <p:txBody>
          <a:bodyPr wrap="square" lIns="0" tIns="0" rIns="0" bIns="0" rtlCol="0"/>
          <a:lstStyle/>
          <a:p>
            <a:endParaRPr/>
          </a:p>
        </p:txBody>
      </p:sp>
      <p:sp>
        <p:nvSpPr>
          <p:cNvPr id="171" name="object 171"/>
          <p:cNvSpPr/>
          <p:nvPr/>
        </p:nvSpPr>
        <p:spPr>
          <a:xfrm>
            <a:off x="3942435" y="2986404"/>
            <a:ext cx="142240" cy="142240"/>
          </a:xfrm>
          <a:custGeom>
            <a:avLst/>
            <a:gdLst/>
            <a:ahLst/>
            <a:cxnLst/>
            <a:rect l="l" t="t" r="r" b="b"/>
            <a:pathLst>
              <a:path w="142239" h="142239">
                <a:moveTo>
                  <a:pt x="142176" y="71056"/>
                </a:moveTo>
                <a:lnTo>
                  <a:pt x="136579" y="43403"/>
                </a:lnTo>
                <a:lnTo>
                  <a:pt x="121324" y="20816"/>
                </a:lnTo>
                <a:lnTo>
                  <a:pt x="98719" y="5585"/>
                </a:lnTo>
                <a:lnTo>
                  <a:pt x="71069" y="0"/>
                </a:lnTo>
                <a:lnTo>
                  <a:pt x="43414" y="5585"/>
                </a:lnTo>
                <a:lnTo>
                  <a:pt x="20823" y="20816"/>
                </a:lnTo>
                <a:lnTo>
                  <a:pt x="5587" y="43403"/>
                </a:lnTo>
                <a:lnTo>
                  <a:pt x="0" y="71056"/>
                </a:lnTo>
                <a:lnTo>
                  <a:pt x="5587" y="98714"/>
                </a:lnTo>
                <a:lnTo>
                  <a:pt x="20823" y="121286"/>
                </a:lnTo>
                <a:lnTo>
                  <a:pt x="43414" y="136498"/>
                </a:lnTo>
                <a:lnTo>
                  <a:pt x="71069" y="142074"/>
                </a:lnTo>
                <a:lnTo>
                  <a:pt x="98719" y="136498"/>
                </a:lnTo>
                <a:lnTo>
                  <a:pt x="121324" y="121286"/>
                </a:lnTo>
                <a:lnTo>
                  <a:pt x="136579" y="98714"/>
                </a:lnTo>
                <a:lnTo>
                  <a:pt x="142176" y="71056"/>
                </a:lnTo>
                <a:close/>
              </a:path>
            </a:pathLst>
          </a:custGeom>
          <a:ln w="5080">
            <a:solidFill>
              <a:srgbClr val="020302"/>
            </a:solidFill>
          </a:ln>
        </p:spPr>
        <p:txBody>
          <a:bodyPr wrap="square" lIns="0" tIns="0" rIns="0" bIns="0" rtlCol="0"/>
          <a:lstStyle/>
          <a:p>
            <a:endParaRPr/>
          </a:p>
        </p:txBody>
      </p:sp>
      <p:sp>
        <p:nvSpPr>
          <p:cNvPr id="172" name="object 172"/>
          <p:cNvSpPr/>
          <p:nvPr/>
        </p:nvSpPr>
        <p:spPr>
          <a:xfrm>
            <a:off x="4057231" y="3281514"/>
            <a:ext cx="376555" cy="377190"/>
          </a:xfrm>
          <a:custGeom>
            <a:avLst/>
            <a:gdLst/>
            <a:ahLst/>
            <a:cxnLst/>
            <a:rect l="l" t="t" r="r" b="b"/>
            <a:pathLst>
              <a:path w="376554" h="377189">
                <a:moveTo>
                  <a:pt x="188290" y="376580"/>
                </a:moveTo>
                <a:lnTo>
                  <a:pt x="238336" y="369854"/>
                </a:lnTo>
                <a:lnTo>
                  <a:pt x="283304" y="350870"/>
                </a:lnTo>
                <a:lnTo>
                  <a:pt x="321400" y="321424"/>
                </a:lnTo>
                <a:lnTo>
                  <a:pt x="350832" y="283307"/>
                </a:lnTo>
                <a:lnTo>
                  <a:pt x="369806" y="238315"/>
                </a:lnTo>
                <a:lnTo>
                  <a:pt x="376529" y="188239"/>
                </a:lnTo>
                <a:lnTo>
                  <a:pt x="369806" y="138215"/>
                </a:lnTo>
                <a:lnTo>
                  <a:pt x="350832" y="93253"/>
                </a:lnTo>
                <a:lnTo>
                  <a:pt x="321400" y="55152"/>
                </a:lnTo>
                <a:lnTo>
                  <a:pt x="283304" y="25711"/>
                </a:lnTo>
                <a:lnTo>
                  <a:pt x="238336" y="6727"/>
                </a:lnTo>
                <a:lnTo>
                  <a:pt x="188290" y="0"/>
                </a:lnTo>
                <a:lnTo>
                  <a:pt x="138227" y="6727"/>
                </a:lnTo>
                <a:lnTo>
                  <a:pt x="93246" y="25711"/>
                </a:lnTo>
                <a:lnTo>
                  <a:pt x="55140" y="55152"/>
                </a:lnTo>
                <a:lnTo>
                  <a:pt x="25701" y="93253"/>
                </a:lnTo>
                <a:lnTo>
                  <a:pt x="6724" y="138215"/>
                </a:lnTo>
                <a:lnTo>
                  <a:pt x="0" y="188239"/>
                </a:lnTo>
                <a:lnTo>
                  <a:pt x="6724" y="238315"/>
                </a:lnTo>
                <a:lnTo>
                  <a:pt x="25701" y="283307"/>
                </a:lnTo>
                <a:lnTo>
                  <a:pt x="55140" y="321424"/>
                </a:lnTo>
                <a:lnTo>
                  <a:pt x="93246" y="350870"/>
                </a:lnTo>
                <a:lnTo>
                  <a:pt x="138227" y="369854"/>
                </a:lnTo>
                <a:lnTo>
                  <a:pt x="188290" y="376580"/>
                </a:lnTo>
                <a:close/>
              </a:path>
            </a:pathLst>
          </a:custGeom>
          <a:ln w="5080">
            <a:solidFill>
              <a:srgbClr val="020302"/>
            </a:solidFill>
          </a:ln>
        </p:spPr>
        <p:txBody>
          <a:bodyPr wrap="square" lIns="0" tIns="0" rIns="0" bIns="0" rtlCol="0"/>
          <a:lstStyle/>
          <a:p>
            <a:endParaRPr/>
          </a:p>
        </p:txBody>
      </p:sp>
      <p:sp>
        <p:nvSpPr>
          <p:cNvPr id="173" name="object 173"/>
          <p:cNvSpPr/>
          <p:nvPr/>
        </p:nvSpPr>
        <p:spPr>
          <a:xfrm>
            <a:off x="4059580" y="2469845"/>
            <a:ext cx="376555" cy="376555"/>
          </a:xfrm>
          <a:custGeom>
            <a:avLst/>
            <a:gdLst/>
            <a:ahLst/>
            <a:cxnLst/>
            <a:rect l="l" t="t" r="r" b="b"/>
            <a:pathLst>
              <a:path w="376554" h="376555">
                <a:moveTo>
                  <a:pt x="375729" y="203784"/>
                </a:moveTo>
                <a:lnTo>
                  <a:pt x="376097" y="198691"/>
                </a:lnTo>
                <a:lnTo>
                  <a:pt x="376554" y="193535"/>
                </a:lnTo>
                <a:lnTo>
                  <a:pt x="376554" y="188277"/>
                </a:lnTo>
                <a:lnTo>
                  <a:pt x="369828" y="138228"/>
                </a:lnTo>
                <a:lnTo>
                  <a:pt x="350846" y="93253"/>
                </a:lnTo>
                <a:lnTo>
                  <a:pt x="321403" y="55148"/>
                </a:lnTo>
                <a:lnTo>
                  <a:pt x="283293" y="25707"/>
                </a:lnTo>
                <a:lnTo>
                  <a:pt x="238311" y="6726"/>
                </a:lnTo>
                <a:lnTo>
                  <a:pt x="188252" y="0"/>
                </a:lnTo>
                <a:lnTo>
                  <a:pt x="140960" y="5992"/>
                </a:lnTo>
                <a:lnTo>
                  <a:pt x="98091" y="22971"/>
                </a:lnTo>
                <a:lnTo>
                  <a:pt x="61147" y="49434"/>
                </a:lnTo>
                <a:lnTo>
                  <a:pt x="31630" y="83882"/>
                </a:lnTo>
                <a:lnTo>
                  <a:pt x="11044" y="124812"/>
                </a:lnTo>
                <a:lnTo>
                  <a:pt x="888" y="170726"/>
                </a:lnTo>
                <a:lnTo>
                  <a:pt x="0" y="182384"/>
                </a:lnTo>
                <a:lnTo>
                  <a:pt x="0" y="188277"/>
                </a:lnTo>
                <a:lnTo>
                  <a:pt x="6729" y="238314"/>
                </a:lnTo>
                <a:lnTo>
                  <a:pt x="25717" y="283280"/>
                </a:lnTo>
                <a:lnTo>
                  <a:pt x="55164" y="321378"/>
                </a:lnTo>
                <a:lnTo>
                  <a:pt x="93268" y="350813"/>
                </a:lnTo>
                <a:lnTo>
                  <a:pt x="138231" y="369791"/>
                </a:lnTo>
                <a:lnTo>
                  <a:pt x="188252" y="376516"/>
                </a:lnTo>
                <a:lnTo>
                  <a:pt x="235892" y="370438"/>
                </a:lnTo>
                <a:lnTo>
                  <a:pt x="279021" y="353228"/>
                </a:lnTo>
                <a:lnTo>
                  <a:pt x="316104" y="326421"/>
                </a:lnTo>
                <a:lnTo>
                  <a:pt x="345606" y="291554"/>
                </a:lnTo>
                <a:lnTo>
                  <a:pt x="365993" y="250163"/>
                </a:lnTo>
                <a:lnTo>
                  <a:pt x="375729" y="203784"/>
                </a:lnTo>
                <a:close/>
              </a:path>
            </a:pathLst>
          </a:custGeom>
          <a:ln w="5080">
            <a:solidFill>
              <a:srgbClr val="020302"/>
            </a:solidFill>
          </a:ln>
        </p:spPr>
        <p:txBody>
          <a:bodyPr wrap="square" lIns="0" tIns="0" rIns="0" bIns="0" rtlCol="0"/>
          <a:lstStyle/>
          <a:p>
            <a:endParaRPr/>
          </a:p>
        </p:txBody>
      </p:sp>
      <p:sp>
        <p:nvSpPr>
          <p:cNvPr id="174" name="object 174"/>
          <p:cNvSpPr/>
          <p:nvPr/>
        </p:nvSpPr>
        <p:spPr>
          <a:xfrm>
            <a:off x="4304868" y="2860433"/>
            <a:ext cx="377190" cy="376555"/>
          </a:xfrm>
          <a:custGeom>
            <a:avLst/>
            <a:gdLst/>
            <a:ahLst/>
            <a:cxnLst/>
            <a:rect l="l" t="t" r="r" b="b"/>
            <a:pathLst>
              <a:path w="377189" h="376555">
                <a:moveTo>
                  <a:pt x="375792" y="203758"/>
                </a:moveTo>
                <a:lnTo>
                  <a:pt x="376250" y="198640"/>
                </a:lnTo>
                <a:lnTo>
                  <a:pt x="376631" y="193547"/>
                </a:lnTo>
                <a:lnTo>
                  <a:pt x="376631" y="188315"/>
                </a:lnTo>
                <a:lnTo>
                  <a:pt x="369898" y="138246"/>
                </a:lnTo>
                <a:lnTo>
                  <a:pt x="350900" y="93259"/>
                </a:lnTo>
                <a:lnTo>
                  <a:pt x="321435" y="55148"/>
                </a:lnTo>
                <a:lnTo>
                  <a:pt x="283304" y="25705"/>
                </a:lnTo>
                <a:lnTo>
                  <a:pt x="238305" y="6725"/>
                </a:lnTo>
                <a:lnTo>
                  <a:pt x="188239" y="0"/>
                </a:lnTo>
                <a:lnTo>
                  <a:pt x="140974" y="5995"/>
                </a:lnTo>
                <a:lnTo>
                  <a:pt x="98124" y="22980"/>
                </a:lnTo>
                <a:lnTo>
                  <a:pt x="61190" y="49452"/>
                </a:lnTo>
                <a:lnTo>
                  <a:pt x="31673" y="83906"/>
                </a:lnTo>
                <a:lnTo>
                  <a:pt x="11077" y="124840"/>
                </a:lnTo>
                <a:lnTo>
                  <a:pt x="901" y="170751"/>
                </a:lnTo>
                <a:lnTo>
                  <a:pt x="0" y="182384"/>
                </a:lnTo>
                <a:lnTo>
                  <a:pt x="0" y="188315"/>
                </a:lnTo>
                <a:lnTo>
                  <a:pt x="6729" y="238354"/>
                </a:lnTo>
                <a:lnTo>
                  <a:pt x="25717" y="283313"/>
                </a:lnTo>
                <a:lnTo>
                  <a:pt x="55162" y="321402"/>
                </a:lnTo>
                <a:lnTo>
                  <a:pt x="93265" y="350826"/>
                </a:lnTo>
                <a:lnTo>
                  <a:pt x="138224" y="369795"/>
                </a:lnTo>
                <a:lnTo>
                  <a:pt x="188239" y="376516"/>
                </a:lnTo>
                <a:lnTo>
                  <a:pt x="235894" y="370435"/>
                </a:lnTo>
                <a:lnTo>
                  <a:pt x="279034" y="353216"/>
                </a:lnTo>
                <a:lnTo>
                  <a:pt x="316125" y="326399"/>
                </a:lnTo>
                <a:lnTo>
                  <a:pt x="345636" y="291524"/>
                </a:lnTo>
                <a:lnTo>
                  <a:pt x="366036" y="250131"/>
                </a:lnTo>
                <a:lnTo>
                  <a:pt x="375792" y="203758"/>
                </a:lnTo>
                <a:close/>
              </a:path>
            </a:pathLst>
          </a:custGeom>
          <a:ln w="5080">
            <a:solidFill>
              <a:srgbClr val="020302"/>
            </a:solidFill>
          </a:ln>
        </p:spPr>
        <p:txBody>
          <a:bodyPr wrap="square" lIns="0" tIns="0" rIns="0" bIns="0" rtlCol="0"/>
          <a:lstStyle/>
          <a:p>
            <a:endParaRPr/>
          </a:p>
        </p:txBody>
      </p:sp>
      <p:sp>
        <p:nvSpPr>
          <p:cNvPr id="175" name="object 175"/>
          <p:cNvSpPr/>
          <p:nvPr/>
        </p:nvSpPr>
        <p:spPr>
          <a:xfrm>
            <a:off x="3793223" y="3014103"/>
            <a:ext cx="80010" cy="80010"/>
          </a:xfrm>
          <a:custGeom>
            <a:avLst/>
            <a:gdLst/>
            <a:ahLst/>
            <a:cxnLst/>
            <a:rect l="l" t="t" r="r" b="b"/>
            <a:pathLst>
              <a:path w="80010" h="80010">
                <a:moveTo>
                  <a:pt x="39827" y="0"/>
                </a:moveTo>
                <a:lnTo>
                  <a:pt x="24313" y="3123"/>
                </a:lnTo>
                <a:lnTo>
                  <a:pt x="11655" y="11645"/>
                </a:lnTo>
                <a:lnTo>
                  <a:pt x="3126" y="24292"/>
                </a:lnTo>
                <a:lnTo>
                  <a:pt x="0" y="39789"/>
                </a:lnTo>
                <a:lnTo>
                  <a:pt x="3126" y="55262"/>
                </a:lnTo>
                <a:lnTo>
                  <a:pt x="11655" y="67906"/>
                </a:lnTo>
                <a:lnTo>
                  <a:pt x="24313" y="76436"/>
                </a:lnTo>
                <a:lnTo>
                  <a:pt x="39827" y="79565"/>
                </a:lnTo>
                <a:lnTo>
                  <a:pt x="55296" y="76436"/>
                </a:lnTo>
                <a:lnTo>
                  <a:pt x="67932" y="67906"/>
                </a:lnTo>
                <a:lnTo>
                  <a:pt x="76453" y="55262"/>
                </a:lnTo>
                <a:lnTo>
                  <a:pt x="79578" y="39789"/>
                </a:lnTo>
                <a:lnTo>
                  <a:pt x="76453" y="24292"/>
                </a:lnTo>
                <a:lnTo>
                  <a:pt x="67932" y="11645"/>
                </a:lnTo>
                <a:lnTo>
                  <a:pt x="55296" y="3123"/>
                </a:lnTo>
                <a:lnTo>
                  <a:pt x="39827" y="0"/>
                </a:lnTo>
                <a:close/>
              </a:path>
            </a:pathLst>
          </a:custGeom>
          <a:ln w="5080">
            <a:solidFill>
              <a:srgbClr val="020302"/>
            </a:solidFill>
          </a:ln>
        </p:spPr>
        <p:txBody>
          <a:bodyPr wrap="square" lIns="0" tIns="0" rIns="0" bIns="0" rtlCol="0"/>
          <a:lstStyle/>
          <a:p>
            <a:endParaRPr/>
          </a:p>
        </p:txBody>
      </p:sp>
      <p:sp>
        <p:nvSpPr>
          <p:cNvPr id="176" name="object 176"/>
          <p:cNvSpPr/>
          <p:nvPr/>
        </p:nvSpPr>
        <p:spPr>
          <a:xfrm>
            <a:off x="3869804" y="2878073"/>
            <a:ext cx="80010" cy="80010"/>
          </a:xfrm>
          <a:custGeom>
            <a:avLst/>
            <a:gdLst/>
            <a:ahLst/>
            <a:cxnLst/>
            <a:rect l="l" t="t" r="r" b="b"/>
            <a:pathLst>
              <a:path w="80010" h="80010">
                <a:moveTo>
                  <a:pt x="39700" y="0"/>
                </a:moveTo>
                <a:lnTo>
                  <a:pt x="24233" y="3127"/>
                </a:lnTo>
                <a:lnTo>
                  <a:pt x="11615" y="11655"/>
                </a:lnTo>
                <a:lnTo>
                  <a:pt x="3115" y="24303"/>
                </a:lnTo>
                <a:lnTo>
                  <a:pt x="0" y="39789"/>
                </a:lnTo>
                <a:lnTo>
                  <a:pt x="3115" y="55263"/>
                </a:lnTo>
                <a:lnTo>
                  <a:pt x="11615" y="67898"/>
                </a:lnTo>
                <a:lnTo>
                  <a:pt x="24233" y="76416"/>
                </a:lnTo>
                <a:lnTo>
                  <a:pt x="39700" y="79540"/>
                </a:lnTo>
                <a:lnTo>
                  <a:pt x="55177" y="76416"/>
                </a:lnTo>
                <a:lnTo>
                  <a:pt x="67830" y="67898"/>
                </a:lnTo>
                <a:lnTo>
                  <a:pt x="76369" y="55263"/>
                </a:lnTo>
                <a:lnTo>
                  <a:pt x="79501" y="39789"/>
                </a:lnTo>
                <a:lnTo>
                  <a:pt x="76369" y="24303"/>
                </a:lnTo>
                <a:lnTo>
                  <a:pt x="67830" y="11655"/>
                </a:lnTo>
                <a:lnTo>
                  <a:pt x="55177" y="3127"/>
                </a:lnTo>
                <a:lnTo>
                  <a:pt x="39700" y="0"/>
                </a:lnTo>
                <a:close/>
              </a:path>
            </a:pathLst>
          </a:custGeom>
          <a:ln w="5080">
            <a:solidFill>
              <a:srgbClr val="020302"/>
            </a:solidFill>
          </a:ln>
        </p:spPr>
        <p:txBody>
          <a:bodyPr wrap="square" lIns="0" tIns="0" rIns="0" bIns="0" rtlCol="0"/>
          <a:lstStyle/>
          <a:p>
            <a:endParaRPr/>
          </a:p>
        </p:txBody>
      </p:sp>
      <p:sp>
        <p:nvSpPr>
          <p:cNvPr id="177" name="object 177"/>
          <p:cNvSpPr/>
          <p:nvPr/>
        </p:nvSpPr>
        <p:spPr>
          <a:xfrm>
            <a:off x="4074705" y="2844164"/>
            <a:ext cx="80010" cy="80010"/>
          </a:xfrm>
          <a:custGeom>
            <a:avLst/>
            <a:gdLst/>
            <a:ahLst/>
            <a:cxnLst/>
            <a:rect l="l" t="t" r="r" b="b"/>
            <a:pathLst>
              <a:path w="80010" h="80010">
                <a:moveTo>
                  <a:pt x="39763" y="0"/>
                </a:moveTo>
                <a:lnTo>
                  <a:pt x="24286" y="3128"/>
                </a:lnTo>
                <a:lnTo>
                  <a:pt x="11647" y="11655"/>
                </a:lnTo>
                <a:lnTo>
                  <a:pt x="3125" y="24292"/>
                </a:lnTo>
                <a:lnTo>
                  <a:pt x="0" y="39751"/>
                </a:lnTo>
                <a:lnTo>
                  <a:pt x="3125" y="55234"/>
                </a:lnTo>
                <a:lnTo>
                  <a:pt x="11647" y="67900"/>
                </a:lnTo>
                <a:lnTo>
                  <a:pt x="24286" y="76452"/>
                </a:lnTo>
                <a:lnTo>
                  <a:pt x="39763" y="79590"/>
                </a:lnTo>
                <a:lnTo>
                  <a:pt x="55269" y="76452"/>
                </a:lnTo>
                <a:lnTo>
                  <a:pt x="67924" y="67900"/>
                </a:lnTo>
                <a:lnTo>
                  <a:pt x="76452" y="55234"/>
                </a:lnTo>
                <a:lnTo>
                  <a:pt x="79578" y="39751"/>
                </a:lnTo>
                <a:lnTo>
                  <a:pt x="76452" y="24292"/>
                </a:lnTo>
                <a:lnTo>
                  <a:pt x="67924" y="11655"/>
                </a:lnTo>
                <a:lnTo>
                  <a:pt x="55269" y="3128"/>
                </a:lnTo>
                <a:lnTo>
                  <a:pt x="39763" y="0"/>
                </a:lnTo>
                <a:close/>
              </a:path>
            </a:pathLst>
          </a:custGeom>
          <a:ln w="5080">
            <a:solidFill>
              <a:srgbClr val="020302"/>
            </a:solidFill>
          </a:ln>
        </p:spPr>
        <p:txBody>
          <a:bodyPr wrap="square" lIns="0" tIns="0" rIns="0" bIns="0" rtlCol="0"/>
          <a:lstStyle/>
          <a:p>
            <a:endParaRPr/>
          </a:p>
        </p:txBody>
      </p:sp>
      <p:sp>
        <p:nvSpPr>
          <p:cNvPr id="178" name="object 178"/>
          <p:cNvSpPr/>
          <p:nvPr/>
        </p:nvSpPr>
        <p:spPr>
          <a:xfrm>
            <a:off x="4151350" y="3020529"/>
            <a:ext cx="80010" cy="80010"/>
          </a:xfrm>
          <a:custGeom>
            <a:avLst/>
            <a:gdLst/>
            <a:ahLst/>
            <a:cxnLst/>
            <a:rect l="l" t="t" r="r" b="b"/>
            <a:pathLst>
              <a:path w="80010" h="80010">
                <a:moveTo>
                  <a:pt x="39814" y="0"/>
                </a:moveTo>
                <a:lnTo>
                  <a:pt x="24335" y="3123"/>
                </a:lnTo>
                <a:lnTo>
                  <a:pt x="11677" y="11642"/>
                </a:lnTo>
                <a:lnTo>
                  <a:pt x="3134" y="24281"/>
                </a:lnTo>
                <a:lnTo>
                  <a:pt x="0" y="39763"/>
                </a:lnTo>
                <a:lnTo>
                  <a:pt x="3134" y="55247"/>
                </a:lnTo>
                <a:lnTo>
                  <a:pt x="11677" y="67891"/>
                </a:lnTo>
                <a:lnTo>
                  <a:pt x="24335" y="76414"/>
                </a:lnTo>
                <a:lnTo>
                  <a:pt x="39814" y="79540"/>
                </a:lnTo>
                <a:lnTo>
                  <a:pt x="55293" y="76414"/>
                </a:lnTo>
                <a:lnTo>
                  <a:pt x="67937" y="67891"/>
                </a:lnTo>
                <a:lnTo>
                  <a:pt x="76463" y="55247"/>
                </a:lnTo>
                <a:lnTo>
                  <a:pt x="79590" y="39763"/>
                </a:lnTo>
                <a:lnTo>
                  <a:pt x="76463" y="24281"/>
                </a:lnTo>
                <a:lnTo>
                  <a:pt x="67937" y="11642"/>
                </a:lnTo>
                <a:lnTo>
                  <a:pt x="55293" y="3123"/>
                </a:lnTo>
                <a:lnTo>
                  <a:pt x="39814" y="0"/>
                </a:lnTo>
                <a:close/>
              </a:path>
            </a:pathLst>
          </a:custGeom>
          <a:ln w="5080">
            <a:solidFill>
              <a:srgbClr val="020302"/>
            </a:solidFill>
          </a:ln>
        </p:spPr>
        <p:txBody>
          <a:bodyPr wrap="square" lIns="0" tIns="0" rIns="0" bIns="0" rtlCol="0"/>
          <a:lstStyle/>
          <a:p>
            <a:endParaRPr/>
          </a:p>
        </p:txBody>
      </p:sp>
      <p:sp>
        <p:nvSpPr>
          <p:cNvPr id="179" name="object 179"/>
          <p:cNvSpPr/>
          <p:nvPr/>
        </p:nvSpPr>
        <p:spPr>
          <a:xfrm>
            <a:off x="4059072" y="3169742"/>
            <a:ext cx="80010" cy="80010"/>
          </a:xfrm>
          <a:custGeom>
            <a:avLst/>
            <a:gdLst/>
            <a:ahLst/>
            <a:cxnLst/>
            <a:rect l="l" t="t" r="r" b="b"/>
            <a:pathLst>
              <a:path w="80010" h="80010">
                <a:moveTo>
                  <a:pt x="39687" y="0"/>
                </a:moveTo>
                <a:lnTo>
                  <a:pt x="24228" y="3119"/>
                </a:lnTo>
                <a:lnTo>
                  <a:pt x="11614" y="11630"/>
                </a:lnTo>
                <a:lnTo>
                  <a:pt x="3115" y="24260"/>
                </a:lnTo>
                <a:lnTo>
                  <a:pt x="0" y="39738"/>
                </a:lnTo>
                <a:lnTo>
                  <a:pt x="3115" y="55251"/>
                </a:lnTo>
                <a:lnTo>
                  <a:pt x="11614" y="67910"/>
                </a:lnTo>
                <a:lnTo>
                  <a:pt x="24228" y="76439"/>
                </a:lnTo>
                <a:lnTo>
                  <a:pt x="39687" y="79565"/>
                </a:lnTo>
                <a:lnTo>
                  <a:pt x="55195" y="76439"/>
                </a:lnTo>
                <a:lnTo>
                  <a:pt x="67854" y="67910"/>
                </a:lnTo>
                <a:lnTo>
                  <a:pt x="76386" y="55251"/>
                </a:lnTo>
                <a:lnTo>
                  <a:pt x="79514" y="39738"/>
                </a:lnTo>
                <a:lnTo>
                  <a:pt x="76386" y="24260"/>
                </a:lnTo>
                <a:lnTo>
                  <a:pt x="67854" y="11630"/>
                </a:lnTo>
                <a:lnTo>
                  <a:pt x="55195" y="3119"/>
                </a:lnTo>
                <a:lnTo>
                  <a:pt x="39687" y="0"/>
                </a:lnTo>
                <a:close/>
              </a:path>
            </a:pathLst>
          </a:custGeom>
          <a:ln w="5080">
            <a:solidFill>
              <a:srgbClr val="020302"/>
            </a:solidFill>
          </a:ln>
        </p:spPr>
        <p:txBody>
          <a:bodyPr wrap="square" lIns="0" tIns="0" rIns="0" bIns="0" rtlCol="0"/>
          <a:lstStyle/>
          <a:p>
            <a:endParaRPr/>
          </a:p>
        </p:txBody>
      </p:sp>
      <p:sp>
        <p:nvSpPr>
          <p:cNvPr id="180" name="object 180"/>
          <p:cNvSpPr/>
          <p:nvPr/>
        </p:nvSpPr>
        <p:spPr>
          <a:xfrm>
            <a:off x="3584702" y="2464092"/>
            <a:ext cx="376555" cy="376555"/>
          </a:xfrm>
          <a:custGeom>
            <a:avLst/>
            <a:gdLst/>
            <a:ahLst/>
            <a:cxnLst/>
            <a:rect l="l" t="t" r="r" b="b"/>
            <a:pathLst>
              <a:path w="376554" h="376555">
                <a:moveTo>
                  <a:pt x="188175" y="0"/>
                </a:moveTo>
                <a:lnTo>
                  <a:pt x="138165" y="6728"/>
                </a:lnTo>
                <a:lnTo>
                  <a:pt x="93218" y="25716"/>
                </a:lnTo>
                <a:lnTo>
                  <a:pt x="55130" y="55164"/>
                </a:lnTo>
                <a:lnTo>
                  <a:pt x="25700" y="93274"/>
                </a:lnTo>
                <a:lnTo>
                  <a:pt x="6724" y="138249"/>
                </a:lnTo>
                <a:lnTo>
                  <a:pt x="0" y="188290"/>
                </a:lnTo>
                <a:lnTo>
                  <a:pt x="5602" y="234054"/>
                </a:lnTo>
                <a:lnTo>
                  <a:pt x="21515" y="275694"/>
                </a:lnTo>
                <a:lnTo>
                  <a:pt x="46393" y="311891"/>
                </a:lnTo>
                <a:lnTo>
                  <a:pt x="78892" y="341325"/>
                </a:lnTo>
                <a:lnTo>
                  <a:pt x="129790" y="367239"/>
                </a:lnTo>
                <a:lnTo>
                  <a:pt x="188175" y="376542"/>
                </a:lnTo>
                <a:lnTo>
                  <a:pt x="200450" y="376115"/>
                </a:lnTo>
                <a:lnTo>
                  <a:pt x="281521" y="351617"/>
                </a:lnTo>
                <a:lnTo>
                  <a:pt x="320295" y="322279"/>
                </a:lnTo>
                <a:lnTo>
                  <a:pt x="350277" y="284062"/>
                </a:lnTo>
                <a:lnTo>
                  <a:pt x="369620" y="238791"/>
                </a:lnTo>
                <a:lnTo>
                  <a:pt x="376478" y="188290"/>
                </a:lnTo>
                <a:lnTo>
                  <a:pt x="369749" y="138249"/>
                </a:lnTo>
                <a:lnTo>
                  <a:pt x="350759" y="93274"/>
                </a:lnTo>
                <a:lnTo>
                  <a:pt x="321308" y="55164"/>
                </a:lnTo>
                <a:lnTo>
                  <a:pt x="283194" y="25716"/>
                </a:lnTo>
                <a:lnTo>
                  <a:pt x="238217" y="6728"/>
                </a:lnTo>
                <a:lnTo>
                  <a:pt x="188175" y="0"/>
                </a:lnTo>
                <a:close/>
              </a:path>
            </a:pathLst>
          </a:custGeom>
          <a:ln w="5080">
            <a:solidFill>
              <a:srgbClr val="020302"/>
            </a:solidFill>
          </a:ln>
        </p:spPr>
        <p:txBody>
          <a:bodyPr wrap="square" lIns="0" tIns="0" rIns="0" bIns="0" rtlCol="0"/>
          <a:lstStyle/>
          <a:p>
            <a:endParaRPr/>
          </a:p>
        </p:txBody>
      </p:sp>
      <p:sp>
        <p:nvSpPr>
          <p:cNvPr id="181" name="object 181"/>
          <p:cNvSpPr/>
          <p:nvPr/>
        </p:nvSpPr>
        <p:spPr>
          <a:xfrm>
            <a:off x="3288728" y="2332672"/>
            <a:ext cx="1449705" cy="1449705"/>
          </a:xfrm>
          <a:custGeom>
            <a:avLst/>
            <a:gdLst/>
            <a:ahLst/>
            <a:cxnLst/>
            <a:rect l="l" t="t" r="r" b="b"/>
            <a:pathLst>
              <a:path w="1449704" h="1449704">
                <a:moveTo>
                  <a:pt x="724788" y="0"/>
                </a:moveTo>
                <a:lnTo>
                  <a:pt x="772435" y="1541"/>
                </a:lnTo>
                <a:lnTo>
                  <a:pt x="819260" y="6103"/>
                </a:lnTo>
                <a:lnTo>
                  <a:pt x="865168" y="13589"/>
                </a:lnTo>
                <a:lnTo>
                  <a:pt x="910063" y="23905"/>
                </a:lnTo>
                <a:lnTo>
                  <a:pt x="953849" y="36953"/>
                </a:lnTo>
                <a:lnTo>
                  <a:pt x="996431" y="52640"/>
                </a:lnTo>
                <a:lnTo>
                  <a:pt x="1037714" y="70868"/>
                </a:lnTo>
                <a:lnTo>
                  <a:pt x="1077601" y="91544"/>
                </a:lnTo>
                <a:lnTo>
                  <a:pt x="1115997" y="114570"/>
                </a:lnTo>
                <a:lnTo>
                  <a:pt x="1152807" y="139852"/>
                </a:lnTo>
                <a:lnTo>
                  <a:pt x="1187935" y="167295"/>
                </a:lnTo>
                <a:lnTo>
                  <a:pt x="1221285" y="196801"/>
                </a:lnTo>
                <a:lnTo>
                  <a:pt x="1252762" y="228277"/>
                </a:lnTo>
                <a:lnTo>
                  <a:pt x="1282270" y="261626"/>
                </a:lnTo>
                <a:lnTo>
                  <a:pt x="1309714" y="296753"/>
                </a:lnTo>
                <a:lnTo>
                  <a:pt x="1334997" y="333563"/>
                </a:lnTo>
                <a:lnTo>
                  <a:pt x="1358025" y="371959"/>
                </a:lnTo>
                <a:lnTo>
                  <a:pt x="1378702" y="411847"/>
                </a:lnTo>
                <a:lnTo>
                  <a:pt x="1396932" y="453130"/>
                </a:lnTo>
                <a:lnTo>
                  <a:pt x="1412620" y="495713"/>
                </a:lnTo>
                <a:lnTo>
                  <a:pt x="1425670" y="539501"/>
                </a:lnTo>
                <a:lnTo>
                  <a:pt x="1435986" y="584398"/>
                </a:lnTo>
                <a:lnTo>
                  <a:pt x="1443473" y="630309"/>
                </a:lnTo>
                <a:lnTo>
                  <a:pt x="1448035" y="677137"/>
                </a:lnTo>
                <a:lnTo>
                  <a:pt x="1449577" y="724789"/>
                </a:lnTo>
                <a:lnTo>
                  <a:pt x="1448035" y="772442"/>
                </a:lnTo>
                <a:lnTo>
                  <a:pt x="1443473" y="819273"/>
                </a:lnTo>
                <a:lnTo>
                  <a:pt x="1435986" y="865185"/>
                </a:lnTo>
                <a:lnTo>
                  <a:pt x="1425670" y="910083"/>
                </a:lnTo>
                <a:lnTo>
                  <a:pt x="1412620" y="953871"/>
                </a:lnTo>
                <a:lnTo>
                  <a:pt x="1396932" y="996454"/>
                </a:lnTo>
                <a:lnTo>
                  <a:pt x="1378702" y="1037737"/>
                </a:lnTo>
                <a:lnTo>
                  <a:pt x="1358025" y="1077623"/>
                </a:lnTo>
                <a:lnTo>
                  <a:pt x="1334997" y="1116018"/>
                </a:lnTo>
                <a:lnTo>
                  <a:pt x="1309714" y="1152826"/>
                </a:lnTo>
                <a:lnTo>
                  <a:pt x="1282270" y="1187951"/>
                </a:lnTo>
                <a:lnTo>
                  <a:pt x="1252762" y="1221298"/>
                </a:lnTo>
                <a:lnTo>
                  <a:pt x="1221285" y="1252771"/>
                </a:lnTo>
                <a:lnTo>
                  <a:pt x="1187935" y="1282276"/>
                </a:lnTo>
                <a:lnTo>
                  <a:pt x="1152807" y="1309716"/>
                </a:lnTo>
                <a:lnTo>
                  <a:pt x="1115997" y="1334995"/>
                </a:lnTo>
                <a:lnTo>
                  <a:pt x="1077601" y="1358019"/>
                </a:lnTo>
                <a:lnTo>
                  <a:pt x="1037714" y="1378693"/>
                </a:lnTo>
                <a:lnTo>
                  <a:pt x="996431" y="1396919"/>
                </a:lnTo>
                <a:lnTo>
                  <a:pt x="953849" y="1412603"/>
                </a:lnTo>
                <a:lnTo>
                  <a:pt x="910063" y="1425650"/>
                </a:lnTo>
                <a:lnTo>
                  <a:pt x="865168" y="1435964"/>
                </a:lnTo>
                <a:lnTo>
                  <a:pt x="819260" y="1443449"/>
                </a:lnTo>
                <a:lnTo>
                  <a:pt x="772435" y="1448010"/>
                </a:lnTo>
                <a:lnTo>
                  <a:pt x="724788" y="1449552"/>
                </a:lnTo>
                <a:lnTo>
                  <a:pt x="677133" y="1448010"/>
                </a:lnTo>
                <a:lnTo>
                  <a:pt x="630301" y="1443449"/>
                </a:lnTo>
                <a:lnTo>
                  <a:pt x="584388" y="1435964"/>
                </a:lnTo>
                <a:lnTo>
                  <a:pt x="539488" y="1425650"/>
                </a:lnTo>
                <a:lnTo>
                  <a:pt x="495699" y="1412603"/>
                </a:lnTo>
                <a:lnTo>
                  <a:pt x="453114" y="1396919"/>
                </a:lnTo>
                <a:lnTo>
                  <a:pt x="411830" y="1378693"/>
                </a:lnTo>
                <a:lnTo>
                  <a:pt x="371942" y="1358019"/>
                </a:lnTo>
                <a:lnTo>
                  <a:pt x="333546" y="1334995"/>
                </a:lnTo>
                <a:lnTo>
                  <a:pt x="296737" y="1309716"/>
                </a:lnTo>
                <a:lnTo>
                  <a:pt x="261611" y="1282276"/>
                </a:lnTo>
                <a:lnTo>
                  <a:pt x="228262" y="1252771"/>
                </a:lnTo>
                <a:lnTo>
                  <a:pt x="196788" y="1221298"/>
                </a:lnTo>
                <a:lnTo>
                  <a:pt x="167282" y="1187951"/>
                </a:lnTo>
                <a:lnTo>
                  <a:pt x="139841" y="1152826"/>
                </a:lnTo>
                <a:lnTo>
                  <a:pt x="114561" y="1116018"/>
                </a:lnTo>
                <a:lnTo>
                  <a:pt x="91536" y="1077623"/>
                </a:lnTo>
                <a:lnTo>
                  <a:pt x="70862" y="1037737"/>
                </a:lnTo>
                <a:lnTo>
                  <a:pt x="52635" y="996454"/>
                </a:lnTo>
                <a:lnTo>
                  <a:pt x="36950" y="953871"/>
                </a:lnTo>
                <a:lnTo>
                  <a:pt x="23902" y="910083"/>
                </a:lnTo>
                <a:lnTo>
                  <a:pt x="13588" y="865185"/>
                </a:lnTo>
                <a:lnTo>
                  <a:pt x="6103" y="819273"/>
                </a:lnTo>
                <a:lnTo>
                  <a:pt x="1541" y="772442"/>
                </a:lnTo>
                <a:lnTo>
                  <a:pt x="0" y="724789"/>
                </a:lnTo>
                <a:lnTo>
                  <a:pt x="1541" y="677137"/>
                </a:lnTo>
                <a:lnTo>
                  <a:pt x="6103" y="630309"/>
                </a:lnTo>
                <a:lnTo>
                  <a:pt x="13588" y="584398"/>
                </a:lnTo>
                <a:lnTo>
                  <a:pt x="23902" y="539501"/>
                </a:lnTo>
                <a:lnTo>
                  <a:pt x="36950" y="495713"/>
                </a:lnTo>
                <a:lnTo>
                  <a:pt x="52635" y="453130"/>
                </a:lnTo>
                <a:lnTo>
                  <a:pt x="70862" y="411847"/>
                </a:lnTo>
                <a:lnTo>
                  <a:pt x="91536" y="371959"/>
                </a:lnTo>
                <a:lnTo>
                  <a:pt x="114561" y="333563"/>
                </a:lnTo>
                <a:lnTo>
                  <a:pt x="139841" y="296753"/>
                </a:lnTo>
                <a:lnTo>
                  <a:pt x="167282" y="261626"/>
                </a:lnTo>
                <a:lnTo>
                  <a:pt x="196788" y="228277"/>
                </a:lnTo>
                <a:lnTo>
                  <a:pt x="228262" y="196801"/>
                </a:lnTo>
                <a:lnTo>
                  <a:pt x="261611" y="167295"/>
                </a:lnTo>
                <a:lnTo>
                  <a:pt x="296737" y="139852"/>
                </a:lnTo>
                <a:lnTo>
                  <a:pt x="333546" y="114570"/>
                </a:lnTo>
                <a:lnTo>
                  <a:pt x="371942" y="91544"/>
                </a:lnTo>
                <a:lnTo>
                  <a:pt x="411830" y="70868"/>
                </a:lnTo>
                <a:lnTo>
                  <a:pt x="453114" y="52640"/>
                </a:lnTo>
                <a:lnTo>
                  <a:pt x="495699" y="36953"/>
                </a:lnTo>
                <a:lnTo>
                  <a:pt x="539488" y="23905"/>
                </a:lnTo>
                <a:lnTo>
                  <a:pt x="584388" y="13589"/>
                </a:lnTo>
                <a:lnTo>
                  <a:pt x="630301" y="6103"/>
                </a:lnTo>
                <a:lnTo>
                  <a:pt x="677133" y="1541"/>
                </a:lnTo>
                <a:lnTo>
                  <a:pt x="724788" y="0"/>
                </a:lnTo>
                <a:close/>
              </a:path>
            </a:pathLst>
          </a:custGeom>
          <a:ln w="5080">
            <a:solidFill>
              <a:srgbClr val="020302"/>
            </a:solidFill>
          </a:ln>
        </p:spPr>
        <p:txBody>
          <a:bodyPr wrap="square" lIns="0" tIns="0" rIns="0" bIns="0" rtlCol="0"/>
          <a:lstStyle/>
          <a:p>
            <a:endParaRPr/>
          </a:p>
        </p:txBody>
      </p:sp>
      <p:sp>
        <p:nvSpPr>
          <p:cNvPr id="182" name="object 182"/>
          <p:cNvSpPr/>
          <p:nvPr/>
        </p:nvSpPr>
        <p:spPr>
          <a:xfrm>
            <a:off x="3288715" y="2340368"/>
            <a:ext cx="1449590" cy="731494"/>
          </a:xfrm>
          <a:prstGeom prst="rect">
            <a:avLst/>
          </a:prstGeom>
          <a:blipFill>
            <a:blip r:embed="rId14" cstate="print"/>
            <a:stretch>
              <a:fillRect/>
            </a:stretch>
          </a:blipFill>
        </p:spPr>
        <p:txBody>
          <a:bodyPr wrap="square" lIns="0" tIns="0" rIns="0" bIns="0" rtlCol="0"/>
          <a:lstStyle/>
          <a:p>
            <a:endParaRPr/>
          </a:p>
        </p:txBody>
      </p:sp>
      <p:sp>
        <p:nvSpPr>
          <p:cNvPr id="183" name="object 183"/>
          <p:cNvSpPr/>
          <p:nvPr/>
        </p:nvSpPr>
        <p:spPr>
          <a:xfrm>
            <a:off x="3288715" y="2332659"/>
            <a:ext cx="1449705" cy="1449705"/>
          </a:xfrm>
          <a:custGeom>
            <a:avLst/>
            <a:gdLst/>
            <a:ahLst/>
            <a:cxnLst/>
            <a:rect l="l" t="t" r="r" b="b"/>
            <a:pathLst>
              <a:path w="1449704" h="1449704">
                <a:moveTo>
                  <a:pt x="724788" y="0"/>
                </a:moveTo>
                <a:lnTo>
                  <a:pt x="772435" y="1541"/>
                </a:lnTo>
                <a:lnTo>
                  <a:pt x="819260" y="6103"/>
                </a:lnTo>
                <a:lnTo>
                  <a:pt x="865168" y="13589"/>
                </a:lnTo>
                <a:lnTo>
                  <a:pt x="910063" y="23905"/>
                </a:lnTo>
                <a:lnTo>
                  <a:pt x="953849" y="36953"/>
                </a:lnTo>
                <a:lnTo>
                  <a:pt x="996431" y="52640"/>
                </a:lnTo>
                <a:lnTo>
                  <a:pt x="1037714" y="70868"/>
                </a:lnTo>
                <a:lnTo>
                  <a:pt x="1077601" y="91544"/>
                </a:lnTo>
                <a:lnTo>
                  <a:pt x="1115997" y="114570"/>
                </a:lnTo>
                <a:lnTo>
                  <a:pt x="1152807" y="139852"/>
                </a:lnTo>
                <a:lnTo>
                  <a:pt x="1187935" y="167295"/>
                </a:lnTo>
                <a:lnTo>
                  <a:pt x="1221285" y="196801"/>
                </a:lnTo>
                <a:lnTo>
                  <a:pt x="1252762" y="228277"/>
                </a:lnTo>
                <a:lnTo>
                  <a:pt x="1282270" y="261626"/>
                </a:lnTo>
                <a:lnTo>
                  <a:pt x="1309714" y="296753"/>
                </a:lnTo>
                <a:lnTo>
                  <a:pt x="1334997" y="333563"/>
                </a:lnTo>
                <a:lnTo>
                  <a:pt x="1358025" y="371959"/>
                </a:lnTo>
                <a:lnTo>
                  <a:pt x="1378702" y="411847"/>
                </a:lnTo>
                <a:lnTo>
                  <a:pt x="1396932" y="453130"/>
                </a:lnTo>
                <a:lnTo>
                  <a:pt x="1412620" y="495713"/>
                </a:lnTo>
                <a:lnTo>
                  <a:pt x="1425670" y="539501"/>
                </a:lnTo>
                <a:lnTo>
                  <a:pt x="1435986" y="584398"/>
                </a:lnTo>
                <a:lnTo>
                  <a:pt x="1443473" y="630309"/>
                </a:lnTo>
                <a:lnTo>
                  <a:pt x="1448035" y="677137"/>
                </a:lnTo>
                <a:lnTo>
                  <a:pt x="1449577" y="724789"/>
                </a:lnTo>
                <a:lnTo>
                  <a:pt x="1448035" y="772441"/>
                </a:lnTo>
                <a:lnTo>
                  <a:pt x="1443473" y="819270"/>
                </a:lnTo>
                <a:lnTo>
                  <a:pt x="1435986" y="865181"/>
                </a:lnTo>
                <a:lnTo>
                  <a:pt x="1425670" y="910078"/>
                </a:lnTo>
                <a:lnTo>
                  <a:pt x="1412620" y="953866"/>
                </a:lnTo>
                <a:lnTo>
                  <a:pt x="1396932" y="996449"/>
                </a:lnTo>
                <a:lnTo>
                  <a:pt x="1378702" y="1037731"/>
                </a:lnTo>
                <a:lnTo>
                  <a:pt x="1358025" y="1077617"/>
                </a:lnTo>
                <a:lnTo>
                  <a:pt x="1334997" y="1116012"/>
                </a:lnTo>
                <a:lnTo>
                  <a:pt x="1309714" y="1152820"/>
                </a:lnTo>
                <a:lnTo>
                  <a:pt x="1282270" y="1187946"/>
                </a:lnTo>
                <a:lnTo>
                  <a:pt x="1252762" y="1221293"/>
                </a:lnTo>
                <a:lnTo>
                  <a:pt x="1221285" y="1252767"/>
                </a:lnTo>
                <a:lnTo>
                  <a:pt x="1187935" y="1282272"/>
                </a:lnTo>
                <a:lnTo>
                  <a:pt x="1152807" y="1309712"/>
                </a:lnTo>
                <a:lnTo>
                  <a:pt x="1115997" y="1334992"/>
                </a:lnTo>
                <a:lnTo>
                  <a:pt x="1077601" y="1358017"/>
                </a:lnTo>
                <a:lnTo>
                  <a:pt x="1037714" y="1378690"/>
                </a:lnTo>
                <a:lnTo>
                  <a:pt x="996431" y="1396917"/>
                </a:lnTo>
                <a:lnTo>
                  <a:pt x="953849" y="1412602"/>
                </a:lnTo>
                <a:lnTo>
                  <a:pt x="910063" y="1425649"/>
                </a:lnTo>
                <a:lnTo>
                  <a:pt x="865168" y="1435964"/>
                </a:lnTo>
                <a:lnTo>
                  <a:pt x="819260" y="1443449"/>
                </a:lnTo>
                <a:lnTo>
                  <a:pt x="772435" y="1448010"/>
                </a:lnTo>
                <a:lnTo>
                  <a:pt x="724788" y="1449552"/>
                </a:lnTo>
                <a:lnTo>
                  <a:pt x="677133" y="1448010"/>
                </a:lnTo>
                <a:lnTo>
                  <a:pt x="630301" y="1443449"/>
                </a:lnTo>
                <a:lnTo>
                  <a:pt x="584388" y="1435964"/>
                </a:lnTo>
                <a:lnTo>
                  <a:pt x="539488" y="1425649"/>
                </a:lnTo>
                <a:lnTo>
                  <a:pt x="495699" y="1412602"/>
                </a:lnTo>
                <a:lnTo>
                  <a:pt x="453114" y="1396917"/>
                </a:lnTo>
                <a:lnTo>
                  <a:pt x="411830" y="1378690"/>
                </a:lnTo>
                <a:lnTo>
                  <a:pt x="371942" y="1358017"/>
                </a:lnTo>
                <a:lnTo>
                  <a:pt x="333546" y="1334992"/>
                </a:lnTo>
                <a:lnTo>
                  <a:pt x="296737" y="1309712"/>
                </a:lnTo>
                <a:lnTo>
                  <a:pt x="261611" y="1282272"/>
                </a:lnTo>
                <a:lnTo>
                  <a:pt x="228262" y="1252767"/>
                </a:lnTo>
                <a:lnTo>
                  <a:pt x="196788" y="1221293"/>
                </a:lnTo>
                <a:lnTo>
                  <a:pt x="167282" y="1187946"/>
                </a:lnTo>
                <a:lnTo>
                  <a:pt x="139841" y="1152820"/>
                </a:lnTo>
                <a:lnTo>
                  <a:pt x="114561" y="1116012"/>
                </a:lnTo>
                <a:lnTo>
                  <a:pt x="91536" y="1077617"/>
                </a:lnTo>
                <a:lnTo>
                  <a:pt x="70862" y="1037731"/>
                </a:lnTo>
                <a:lnTo>
                  <a:pt x="52635" y="996449"/>
                </a:lnTo>
                <a:lnTo>
                  <a:pt x="36950" y="953866"/>
                </a:lnTo>
                <a:lnTo>
                  <a:pt x="23902" y="910078"/>
                </a:lnTo>
                <a:lnTo>
                  <a:pt x="13588" y="865181"/>
                </a:lnTo>
                <a:lnTo>
                  <a:pt x="6103" y="819270"/>
                </a:lnTo>
                <a:lnTo>
                  <a:pt x="1541" y="772441"/>
                </a:lnTo>
                <a:lnTo>
                  <a:pt x="0" y="724789"/>
                </a:lnTo>
                <a:lnTo>
                  <a:pt x="1541" y="677137"/>
                </a:lnTo>
                <a:lnTo>
                  <a:pt x="6103" y="630309"/>
                </a:lnTo>
                <a:lnTo>
                  <a:pt x="13588" y="584398"/>
                </a:lnTo>
                <a:lnTo>
                  <a:pt x="23902" y="539501"/>
                </a:lnTo>
                <a:lnTo>
                  <a:pt x="36950" y="495713"/>
                </a:lnTo>
                <a:lnTo>
                  <a:pt x="52635" y="453130"/>
                </a:lnTo>
                <a:lnTo>
                  <a:pt x="70862" y="411847"/>
                </a:lnTo>
                <a:lnTo>
                  <a:pt x="91536" y="371959"/>
                </a:lnTo>
                <a:lnTo>
                  <a:pt x="114561" y="333563"/>
                </a:lnTo>
                <a:lnTo>
                  <a:pt x="139841" y="296753"/>
                </a:lnTo>
                <a:lnTo>
                  <a:pt x="167282" y="261626"/>
                </a:lnTo>
                <a:lnTo>
                  <a:pt x="196788" y="228277"/>
                </a:lnTo>
                <a:lnTo>
                  <a:pt x="228262" y="196801"/>
                </a:lnTo>
                <a:lnTo>
                  <a:pt x="261611" y="167295"/>
                </a:lnTo>
                <a:lnTo>
                  <a:pt x="296737" y="139852"/>
                </a:lnTo>
                <a:lnTo>
                  <a:pt x="333546" y="114570"/>
                </a:lnTo>
                <a:lnTo>
                  <a:pt x="371942" y="91544"/>
                </a:lnTo>
                <a:lnTo>
                  <a:pt x="411830" y="70868"/>
                </a:lnTo>
                <a:lnTo>
                  <a:pt x="453114" y="52640"/>
                </a:lnTo>
                <a:lnTo>
                  <a:pt x="495699" y="36953"/>
                </a:lnTo>
                <a:lnTo>
                  <a:pt x="539488" y="23905"/>
                </a:lnTo>
                <a:lnTo>
                  <a:pt x="584388" y="13589"/>
                </a:lnTo>
                <a:lnTo>
                  <a:pt x="630301" y="6103"/>
                </a:lnTo>
                <a:lnTo>
                  <a:pt x="677133" y="1541"/>
                </a:lnTo>
                <a:lnTo>
                  <a:pt x="724788" y="0"/>
                </a:lnTo>
                <a:close/>
              </a:path>
            </a:pathLst>
          </a:custGeom>
          <a:ln w="5080">
            <a:solidFill>
              <a:srgbClr val="020302"/>
            </a:solidFill>
          </a:ln>
        </p:spPr>
        <p:txBody>
          <a:bodyPr wrap="square" lIns="0" tIns="0" rIns="0" bIns="0" rtlCol="0"/>
          <a:lstStyle/>
          <a:p>
            <a:endParaRPr/>
          </a:p>
        </p:txBody>
      </p:sp>
      <p:sp>
        <p:nvSpPr>
          <p:cNvPr id="184" name="object 184"/>
          <p:cNvSpPr/>
          <p:nvPr/>
        </p:nvSpPr>
        <p:spPr>
          <a:xfrm>
            <a:off x="3587038" y="2468905"/>
            <a:ext cx="377190" cy="376555"/>
          </a:xfrm>
          <a:custGeom>
            <a:avLst/>
            <a:gdLst/>
            <a:ahLst/>
            <a:cxnLst/>
            <a:rect l="l" t="t" r="r" b="b"/>
            <a:pathLst>
              <a:path w="377189" h="376555">
                <a:moveTo>
                  <a:pt x="188264" y="0"/>
                </a:moveTo>
                <a:lnTo>
                  <a:pt x="138221" y="6729"/>
                </a:lnTo>
                <a:lnTo>
                  <a:pt x="93249" y="25718"/>
                </a:lnTo>
                <a:lnTo>
                  <a:pt x="55146" y="55167"/>
                </a:lnTo>
                <a:lnTo>
                  <a:pt x="25706" y="93276"/>
                </a:lnTo>
                <a:lnTo>
                  <a:pt x="6725" y="138246"/>
                </a:lnTo>
                <a:lnTo>
                  <a:pt x="0" y="188277"/>
                </a:lnTo>
                <a:lnTo>
                  <a:pt x="5624" y="234051"/>
                </a:lnTo>
                <a:lnTo>
                  <a:pt x="21582" y="275699"/>
                </a:lnTo>
                <a:lnTo>
                  <a:pt x="46500" y="311901"/>
                </a:lnTo>
                <a:lnTo>
                  <a:pt x="79006" y="341337"/>
                </a:lnTo>
                <a:lnTo>
                  <a:pt x="129901" y="367220"/>
                </a:lnTo>
                <a:lnTo>
                  <a:pt x="188264" y="376529"/>
                </a:lnTo>
                <a:lnTo>
                  <a:pt x="200536" y="376107"/>
                </a:lnTo>
                <a:lnTo>
                  <a:pt x="281637" y="351604"/>
                </a:lnTo>
                <a:lnTo>
                  <a:pt x="320378" y="322272"/>
                </a:lnTo>
                <a:lnTo>
                  <a:pt x="350354" y="284058"/>
                </a:lnTo>
                <a:lnTo>
                  <a:pt x="369704" y="238785"/>
                </a:lnTo>
                <a:lnTo>
                  <a:pt x="376567" y="188277"/>
                </a:lnTo>
                <a:lnTo>
                  <a:pt x="369841" y="138246"/>
                </a:lnTo>
                <a:lnTo>
                  <a:pt x="350859" y="93276"/>
                </a:lnTo>
                <a:lnTo>
                  <a:pt x="321416" y="55167"/>
                </a:lnTo>
                <a:lnTo>
                  <a:pt x="283306" y="25718"/>
                </a:lnTo>
                <a:lnTo>
                  <a:pt x="238324" y="6729"/>
                </a:lnTo>
                <a:lnTo>
                  <a:pt x="188264" y="0"/>
                </a:lnTo>
                <a:close/>
              </a:path>
            </a:pathLst>
          </a:custGeom>
          <a:ln w="5080">
            <a:solidFill>
              <a:srgbClr val="020302"/>
            </a:solidFill>
          </a:ln>
        </p:spPr>
        <p:txBody>
          <a:bodyPr wrap="square" lIns="0" tIns="0" rIns="0" bIns="0" rtlCol="0"/>
          <a:lstStyle/>
          <a:p>
            <a:endParaRPr/>
          </a:p>
        </p:txBody>
      </p:sp>
      <p:sp>
        <p:nvSpPr>
          <p:cNvPr id="185" name="object 185"/>
          <p:cNvSpPr/>
          <p:nvPr/>
        </p:nvSpPr>
        <p:spPr>
          <a:xfrm>
            <a:off x="4304881" y="2865247"/>
            <a:ext cx="377190" cy="376555"/>
          </a:xfrm>
          <a:custGeom>
            <a:avLst/>
            <a:gdLst/>
            <a:ahLst/>
            <a:cxnLst/>
            <a:rect l="l" t="t" r="r" b="b"/>
            <a:pathLst>
              <a:path w="377189" h="376555">
                <a:moveTo>
                  <a:pt x="375792" y="203784"/>
                </a:moveTo>
                <a:lnTo>
                  <a:pt x="376250" y="198691"/>
                </a:lnTo>
                <a:lnTo>
                  <a:pt x="376631" y="193586"/>
                </a:lnTo>
                <a:lnTo>
                  <a:pt x="376631" y="188328"/>
                </a:lnTo>
                <a:lnTo>
                  <a:pt x="369898" y="138258"/>
                </a:lnTo>
                <a:lnTo>
                  <a:pt x="350900" y="93268"/>
                </a:lnTo>
                <a:lnTo>
                  <a:pt x="321435" y="55154"/>
                </a:lnTo>
                <a:lnTo>
                  <a:pt x="283304" y="25709"/>
                </a:lnTo>
                <a:lnTo>
                  <a:pt x="238305" y="6726"/>
                </a:lnTo>
                <a:lnTo>
                  <a:pt x="188239" y="0"/>
                </a:lnTo>
                <a:lnTo>
                  <a:pt x="140974" y="5994"/>
                </a:lnTo>
                <a:lnTo>
                  <a:pt x="98124" y="22977"/>
                </a:lnTo>
                <a:lnTo>
                  <a:pt x="61190" y="49445"/>
                </a:lnTo>
                <a:lnTo>
                  <a:pt x="31673" y="83897"/>
                </a:lnTo>
                <a:lnTo>
                  <a:pt x="11077" y="124828"/>
                </a:lnTo>
                <a:lnTo>
                  <a:pt x="901" y="170738"/>
                </a:lnTo>
                <a:lnTo>
                  <a:pt x="0" y="182384"/>
                </a:lnTo>
                <a:lnTo>
                  <a:pt x="0" y="188328"/>
                </a:lnTo>
                <a:lnTo>
                  <a:pt x="6729" y="238353"/>
                </a:lnTo>
                <a:lnTo>
                  <a:pt x="25717" y="283309"/>
                </a:lnTo>
                <a:lnTo>
                  <a:pt x="55162" y="321400"/>
                </a:lnTo>
                <a:lnTo>
                  <a:pt x="93265" y="350830"/>
                </a:lnTo>
                <a:lnTo>
                  <a:pt x="138224" y="369805"/>
                </a:lnTo>
                <a:lnTo>
                  <a:pt x="188239" y="376529"/>
                </a:lnTo>
                <a:lnTo>
                  <a:pt x="235894" y="370447"/>
                </a:lnTo>
                <a:lnTo>
                  <a:pt x="279034" y="353229"/>
                </a:lnTo>
                <a:lnTo>
                  <a:pt x="316125" y="326413"/>
                </a:lnTo>
                <a:lnTo>
                  <a:pt x="345636" y="291541"/>
                </a:lnTo>
                <a:lnTo>
                  <a:pt x="366036" y="250151"/>
                </a:lnTo>
                <a:lnTo>
                  <a:pt x="375792" y="203784"/>
                </a:lnTo>
                <a:close/>
              </a:path>
            </a:pathLst>
          </a:custGeom>
          <a:ln w="5080">
            <a:solidFill>
              <a:srgbClr val="020302"/>
            </a:solidFill>
          </a:ln>
        </p:spPr>
        <p:txBody>
          <a:bodyPr wrap="square" lIns="0" tIns="0" rIns="0" bIns="0" rtlCol="0"/>
          <a:lstStyle/>
          <a:p>
            <a:endParaRPr/>
          </a:p>
        </p:txBody>
      </p:sp>
      <p:sp>
        <p:nvSpPr>
          <p:cNvPr id="186" name="object 186"/>
          <p:cNvSpPr/>
          <p:nvPr/>
        </p:nvSpPr>
        <p:spPr>
          <a:xfrm>
            <a:off x="4057243" y="3281502"/>
            <a:ext cx="376555" cy="377190"/>
          </a:xfrm>
          <a:custGeom>
            <a:avLst/>
            <a:gdLst/>
            <a:ahLst/>
            <a:cxnLst/>
            <a:rect l="l" t="t" r="r" b="b"/>
            <a:pathLst>
              <a:path w="376554" h="377189">
                <a:moveTo>
                  <a:pt x="188290" y="376580"/>
                </a:moveTo>
                <a:lnTo>
                  <a:pt x="238336" y="369854"/>
                </a:lnTo>
                <a:lnTo>
                  <a:pt x="283304" y="350870"/>
                </a:lnTo>
                <a:lnTo>
                  <a:pt x="321400" y="321424"/>
                </a:lnTo>
                <a:lnTo>
                  <a:pt x="350832" y="283307"/>
                </a:lnTo>
                <a:lnTo>
                  <a:pt x="369806" y="238315"/>
                </a:lnTo>
                <a:lnTo>
                  <a:pt x="376529" y="188239"/>
                </a:lnTo>
                <a:lnTo>
                  <a:pt x="369806" y="138215"/>
                </a:lnTo>
                <a:lnTo>
                  <a:pt x="350832" y="93253"/>
                </a:lnTo>
                <a:lnTo>
                  <a:pt x="321400" y="55152"/>
                </a:lnTo>
                <a:lnTo>
                  <a:pt x="283304" y="25711"/>
                </a:lnTo>
                <a:lnTo>
                  <a:pt x="238336" y="6727"/>
                </a:lnTo>
                <a:lnTo>
                  <a:pt x="188290" y="0"/>
                </a:lnTo>
                <a:lnTo>
                  <a:pt x="138227" y="6727"/>
                </a:lnTo>
                <a:lnTo>
                  <a:pt x="93246" y="25711"/>
                </a:lnTo>
                <a:lnTo>
                  <a:pt x="55140" y="55152"/>
                </a:lnTo>
                <a:lnTo>
                  <a:pt x="25701" y="93253"/>
                </a:lnTo>
                <a:lnTo>
                  <a:pt x="6724" y="138215"/>
                </a:lnTo>
                <a:lnTo>
                  <a:pt x="0" y="188239"/>
                </a:lnTo>
                <a:lnTo>
                  <a:pt x="6724" y="238315"/>
                </a:lnTo>
                <a:lnTo>
                  <a:pt x="25701" y="283307"/>
                </a:lnTo>
                <a:lnTo>
                  <a:pt x="55140" y="321424"/>
                </a:lnTo>
                <a:lnTo>
                  <a:pt x="93246" y="350870"/>
                </a:lnTo>
                <a:lnTo>
                  <a:pt x="138227" y="369854"/>
                </a:lnTo>
                <a:lnTo>
                  <a:pt x="188290" y="376580"/>
                </a:lnTo>
                <a:close/>
              </a:path>
            </a:pathLst>
          </a:custGeom>
          <a:ln w="5080">
            <a:solidFill>
              <a:srgbClr val="020302"/>
            </a:solidFill>
          </a:ln>
        </p:spPr>
        <p:txBody>
          <a:bodyPr wrap="square" lIns="0" tIns="0" rIns="0" bIns="0" rtlCol="0"/>
          <a:lstStyle/>
          <a:p>
            <a:endParaRPr/>
          </a:p>
        </p:txBody>
      </p:sp>
      <p:sp>
        <p:nvSpPr>
          <p:cNvPr id="187" name="object 187"/>
          <p:cNvSpPr/>
          <p:nvPr/>
        </p:nvSpPr>
        <p:spPr>
          <a:xfrm>
            <a:off x="3584702" y="3281502"/>
            <a:ext cx="376555" cy="377190"/>
          </a:xfrm>
          <a:custGeom>
            <a:avLst/>
            <a:gdLst/>
            <a:ahLst/>
            <a:cxnLst/>
            <a:rect l="l" t="t" r="r" b="b"/>
            <a:pathLst>
              <a:path w="376554" h="377189">
                <a:moveTo>
                  <a:pt x="188175" y="376580"/>
                </a:moveTo>
                <a:lnTo>
                  <a:pt x="238217" y="369854"/>
                </a:lnTo>
                <a:lnTo>
                  <a:pt x="283194" y="350870"/>
                </a:lnTo>
                <a:lnTo>
                  <a:pt x="321308" y="321424"/>
                </a:lnTo>
                <a:lnTo>
                  <a:pt x="350759" y="283307"/>
                </a:lnTo>
                <a:lnTo>
                  <a:pt x="369749" y="238315"/>
                </a:lnTo>
                <a:lnTo>
                  <a:pt x="376478" y="188239"/>
                </a:lnTo>
                <a:lnTo>
                  <a:pt x="369749" y="138215"/>
                </a:lnTo>
                <a:lnTo>
                  <a:pt x="350759" y="93253"/>
                </a:lnTo>
                <a:lnTo>
                  <a:pt x="321308" y="55152"/>
                </a:lnTo>
                <a:lnTo>
                  <a:pt x="283194" y="25711"/>
                </a:lnTo>
                <a:lnTo>
                  <a:pt x="238217" y="6727"/>
                </a:lnTo>
                <a:lnTo>
                  <a:pt x="188175" y="0"/>
                </a:lnTo>
                <a:lnTo>
                  <a:pt x="138165" y="6727"/>
                </a:lnTo>
                <a:lnTo>
                  <a:pt x="93218" y="25711"/>
                </a:lnTo>
                <a:lnTo>
                  <a:pt x="55130" y="55152"/>
                </a:lnTo>
                <a:lnTo>
                  <a:pt x="25700" y="93253"/>
                </a:lnTo>
                <a:lnTo>
                  <a:pt x="6724" y="138215"/>
                </a:lnTo>
                <a:lnTo>
                  <a:pt x="0" y="188239"/>
                </a:lnTo>
                <a:lnTo>
                  <a:pt x="6724" y="238315"/>
                </a:lnTo>
                <a:lnTo>
                  <a:pt x="25700" y="283307"/>
                </a:lnTo>
                <a:lnTo>
                  <a:pt x="55130" y="321424"/>
                </a:lnTo>
                <a:lnTo>
                  <a:pt x="93218" y="350870"/>
                </a:lnTo>
                <a:lnTo>
                  <a:pt x="138165" y="369854"/>
                </a:lnTo>
                <a:lnTo>
                  <a:pt x="188175" y="376580"/>
                </a:lnTo>
                <a:close/>
              </a:path>
            </a:pathLst>
          </a:custGeom>
          <a:ln w="5080">
            <a:solidFill>
              <a:srgbClr val="020302"/>
            </a:solidFill>
          </a:ln>
        </p:spPr>
        <p:txBody>
          <a:bodyPr wrap="square" lIns="0" tIns="0" rIns="0" bIns="0" rtlCol="0"/>
          <a:lstStyle/>
          <a:p>
            <a:endParaRPr/>
          </a:p>
        </p:txBody>
      </p:sp>
      <p:sp>
        <p:nvSpPr>
          <p:cNvPr id="188" name="object 188"/>
          <p:cNvSpPr/>
          <p:nvPr/>
        </p:nvSpPr>
        <p:spPr>
          <a:xfrm>
            <a:off x="3336899" y="2860433"/>
            <a:ext cx="377190" cy="376555"/>
          </a:xfrm>
          <a:custGeom>
            <a:avLst/>
            <a:gdLst/>
            <a:ahLst/>
            <a:cxnLst/>
            <a:rect l="l" t="t" r="r" b="b"/>
            <a:pathLst>
              <a:path w="377189" h="376555">
                <a:moveTo>
                  <a:pt x="188328" y="376516"/>
                </a:moveTo>
                <a:lnTo>
                  <a:pt x="238361" y="369795"/>
                </a:lnTo>
                <a:lnTo>
                  <a:pt x="283325" y="350826"/>
                </a:lnTo>
                <a:lnTo>
                  <a:pt x="321424" y="321400"/>
                </a:lnTo>
                <a:lnTo>
                  <a:pt x="350861" y="283310"/>
                </a:lnTo>
                <a:lnTo>
                  <a:pt x="369841" y="238347"/>
                </a:lnTo>
                <a:lnTo>
                  <a:pt x="376567" y="188302"/>
                </a:lnTo>
                <a:lnTo>
                  <a:pt x="369841" y="138238"/>
                </a:lnTo>
                <a:lnTo>
                  <a:pt x="350861" y="93255"/>
                </a:lnTo>
                <a:lnTo>
                  <a:pt x="321424" y="55146"/>
                </a:lnTo>
                <a:lnTo>
                  <a:pt x="283325" y="25705"/>
                </a:lnTo>
                <a:lnTo>
                  <a:pt x="238361" y="6725"/>
                </a:lnTo>
                <a:lnTo>
                  <a:pt x="188328" y="0"/>
                </a:lnTo>
                <a:lnTo>
                  <a:pt x="167648" y="1151"/>
                </a:lnTo>
                <a:lnTo>
                  <a:pt x="128376" y="9917"/>
                </a:lnTo>
                <a:lnTo>
                  <a:pt x="81810" y="33249"/>
                </a:lnTo>
                <a:lnTo>
                  <a:pt x="35886" y="78111"/>
                </a:lnTo>
                <a:lnTo>
                  <a:pt x="11079" y="125128"/>
                </a:lnTo>
                <a:lnTo>
                  <a:pt x="1291" y="166430"/>
                </a:lnTo>
                <a:lnTo>
                  <a:pt x="0" y="188302"/>
                </a:lnTo>
                <a:lnTo>
                  <a:pt x="6730" y="238347"/>
                </a:lnTo>
                <a:lnTo>
                  <a:pt x="25723" y="283310"/>
                </a:lnTo>
                <a:lnTo>
                  <a:pt x="55178" y="321400"/>
                </a:lnTo>
                <a:lnTo>
                  <a:pt x="93297" y="350826"/>
                </a:lnTo>
                <a:lnTo>
                  <a:pt x="138280" y="369795"/>
                </a:lnTo>
                <a:lnTo>
                  <a:pt x="188328" y="376516"/>
                </a:lnTo>
                <a:close/>
              </a:path>
            </a:pathLst>
          </a:custGeom>
          <a:ln w="5080">
            <a:solidFill>
              <a:srgbClr val="020302"/>
            </a:solidFill>
          </a:ln>
        </p:spPr>
        <p:txBody>
          <a:bodyPr wrap="square" lIns="0" tIns="0" rIns="0" bIns="0" rtlCol="0"/>
          <a:lstStyle/>
          <a:p>
            <a:endParaRPr/>
          </a:p>
        </p:txBody>
      </p:sp>
      <p:sp>
        <p:nvSpPr>
          <p:cNvPr id="189" name="object 189"/>
          <p:cNvSpPr/>
          <p:nvPr/>
        </p:nvSpPr>
        <p:spPr>
          <a:xfrm>
            <a:off x="4057243" y="2471343"/>
            <a:ext cx="376555" cy="376555"/>
          </a:xfrm>
          <a:custGeom>
            <a:avLst/>
            <a:gdLst/>
            <a:ahLst/>
            <a:cxnLst/>
            <a:rect l="l" t="t" r="r" b="b"/>
            <a:pathLst>
              <a:path w="376554" h="376555">
                <a:moveTo>
                  <a:pt x="188290" y="376529"/>
                </a:moveTo>
                <a:lnTo>
                  <a:pt x="238336" y="369804"/>
                </a:lnTo>
                <a:lnTo>
                  <a:pt x="283304" y="350826"/>
                </a:lnTo>
                <a:lnTo>
                  <a:pt x="321400" y="321389"/>
                </a:lnTo>
                <a:lnTo>
                  <a:pt x="350832" y="283289"/>
                </a:lnTo>
                <a:lnTo>
                  <a:pt x="369806" y="238320"/>
                </a:lnTo>
                <a:lnTo>
                  <a:pt x="376529" y="188277"/>
                </a:lnTo>
                <a:lnTo>
                  <a:pt x="369806" y="138233"/>
                </a:lnTo>
                <a:lnTo>
                  <a:pt x="350832" y="93259"/>
                </a:lnTo>
                <a:lnTo>
                  <a:pt x="321400" y="55152"/>
                </a:lnTo>
                <a:lnTo>
                  <a:pt x="283304" y="25709"/>
                </a:lnTo>
                <a:lnTo>
                  <a:pt x="238336" y="6726"/>
                </a:lnTo>
                <a:lnTo>
                  <a:pt x="188290" y="0"/>
                </a:lnTo>
                <a:lnTo>
                  <a:pt x="138227" y="6726"/>
                </a:lnTo>
                <a:lnTo>
                  <a:pt x="93246" y="25709"/>
                </a:lnTo>
                <a:lnTo>
                  <a:pt x="55140" y="55152"/>
                </a:lnTo>
                <a:lnTo>
                  <a:pt x="25701" y="93259"/>
                </a:lnTo>
                <a:lnTo>
                  <a:pt x="6724" y="138233"/>
                </a:lnTo>
                <a:lnTo>
                  <a:pt x="0" y="188277"/>
                </a:lnTo>
                <a:lnTo>
                  <a:pt x="6724" y="238320"/>
                </a:lnTo>
                <a:lnTo>
                  <a:pt x="25701" y="283289"/>
                </a:lnTo>
                <a:lnTo>
                  <a:pt x="55140" y="321389"/>
                </a:lnTo>
                <a:lnTo>
                  <a:pt x="93246" y="350826"/>
                </a:lnTo>
                <a:lnTo>
                  <a:pt x="138227" y="369804"/>
                </a:lnTo>
                <a:lnTo>
                  <a:pt x="188290" y="376529"/>
                </a:lnTo>
                <a:close/>
              </a:path>
            </a:pathLst>
          </a:custGeom>
          <a:ln w="5080">
            <a:solidFill>
              <a:srgbClr val="020302"/>
            </a:solidFill>
          </a:ln>
        </p:spPr>
        <p:txBody>
          <a:bodyPr wrap="square" lIns="0" tIns="0" rIns="0" bIns="0" rtlCol="0"/>
          <a:lstStyle/>
          <a:p>
            <a:endParaRPr/>
          </a:p>
        </p:txBody>
      </p:sp>
      <p:sp>
        <p:nvSpPr>
          <p:cNvPr id="190" name="object 190"/>
          <p:cNvSpPr/>
          <p:nvPr/>
        </p:nvSpPr>
        <p:spPr>
          <a:xfrm>
            <a:off x="1953501" y="2524531"/>
            <a:ext cx="1066165" cy="1066165"/>
          </a:xfrm>
          <a:custGeom>
            <a:avLst/>
            <a:gdLst/>
            <a:ahLst/>
            <a:cxnLst/>
            <a:rect l="l" t="t" r="r" b="b"/>
            <a:pathLst>
              <a:path w="1066164" h="1066164">
                <a:moveTo>
                  <a:pt x="532904" y="0"/>
                </a:moveTo>
                <a:lnTo>
                  <a:pt x="484400" y="2178"/>
                </a:lnTo>
                <a:lnTo>
                  <a:pt x="437115" y="8587"/>
                </a:lnTo>
                <a:lnTo>
                  <a:pt x="391239" y="19038"/>
                </a:lnTo>
                <a:lnTo>
                  <a:pt x="346959" y="33345"/>
                </a:lnTo>
                <a:lnTo>
                  <a:pt x="304463" y="51317"/>
                </a:lnTo>
                <a:lnTo>
                  <a:pt x="263939" y="72767"/>
                </a:lnTo>
                <a:lnTo>
                  <a:pt x="225577" y="97506"/>
                </a:lnTo>
                <a:lnTo>
                  <a:pt x="189563" y="125347"/>
                </a:lnTo>
                <a:lnTo>
                  <a:pt x="156086" y="156102"/>
                </a:lnTo>
                <a:lnTo>
                  <a:pt x="125334" y="189581"/>
                </a:lnTo>
                <a:lnTo>
                  <a:pt x="97495" y="225596"/>
                </a:lnTo>
                <a:lnTo>
                  <a:pt x="72758" y="263960"/>
                </a:lnTo>
                <a:lnTo>
                  <a:pt x="51310" y="304484"/>
                </a:lnTo>
                <a:lnTo>
                  <a:pt x="33340" y="346980"/>
                </a:lnTo>
                <a:lnTo>
                  <a:pt x="19036" y="391259"/>
                </a:lnTo>
                <a:lnTo>
                  <a:pt x="8585" y="437134"/>
                </a:lnTo>
                <a:lnTo>
                  <a:pt x="2177" y="484416"/>
                </a:lnTo>
                <a:lnTo>
                  <a:pt x="0" y="532917"/>
                </a:lnTo>
                <a:lnTo>
                  <a:pt x="2177" y="581423"/>
                </a:lnTo>
                <a:lnTo>
                  <a:pt x="8585" y="628709"/>
                </a:lnTo>
                <a:lnTo>
                  <a:pt x="19036" y="674587"/>
                </a:lnTo>
                <a:lnTo>
                  <a:pt x="33340" y="718868"/>
                </a:lnTo>
                <a:lnTo>
                  <a:pt x="51310" y="761364"/>
                </a:lnTo>
                <a:lnTo>
                  <a:pt x="72758" y="801887"/>
                </a:lnTo>
                <a:lnTo>
                  <a:pt x="97495" y="840250"/>
                </a:lnTo>
                <a:lnTo>
                  <a:pt x="125334" y="876264"/>
                </a:lnTo>
                <a:lnTo>
                  <a:pt x="156086" y="909740"/>
                </a:lnTo>
                <a:lnTo>
                  <a:pt x="189563" y="940492"/>
                </a:lnTo>
                <a:lnTo>
                  <a:pt x="225577" y="968330"/>
                </a:lnTo>
                <a:lnTo>
                  <a:pt x="263939" y="993066"/>
                </a:lnTo>
                <a:lnTo>
                  <a:pt x="304463" y="1014513"/>
                </a:lnTo>
                <a:lnTo>
                  <a:pt x="346959" y="1032483"/>
                </a:lnTo>
                <a:lnTo>
                  <a:pt x="391239" y="1046786"/>
                </a:lnTo>
                <a:lnTo>
                  <a:pt x="437115" y="1057236"/>
                </a:lnTo>
                <a:lnTo>
                  <a:pt x="484400" y="1063644"/>
                </a:lnTo>
                <a:lnTo>
                  <a:pt x="532904" y="1065822"/>
                </a:lnTo>
                <a:lnTo>
                  <a:pt x="581419" y="1063644"/>
                </a:lnTo>
                <a:lnTo>
                  <a:pt x="628712" y="1057236"/>
                </a:lnTo>
                <a:lnTo>
                  <a:pt x="674596" y="1046786"/>
                </a:lnTo>
                <a:lnTo>
                  <a:pt x="718883" y="1032483"/>
                </a:lnTo>
                <a:lnTo>
                  <a:pt x="761385" y="1014513"/>
                </a:lnTo>
                <a:lnTo>
                  <a:pt x="801914" y="993066"/>
                </a:lnTo>
                <a:lnTo>
                  <a:pt x="840281" y="968330"/>
                </a:lnTo>
                <a:lnTo>
                  <a:pt x="876298" y="940492"/>
                </a:lnTo>
                <a:lnTo>
                  <a:pt x="909778" y="909740"/>
                </a:lnTo>
                <a:lnTo>
                  <a:pt x="940533" y="876264"/>
                </a:lnTo>
                <a:lnTo>
                  <a:pt x="968373" y="840250"/>
                </a:lnTo>
                <a:lnTo>
                  <a:pt x="993112" y="801887"/>
                </a:lnTo>
                <a:lnTo>
                  <a:pt x="1014560" y="761364"/>
                </a:lnTo>
                <a:lnTo>
                  <a:pt x="1032531" y="718868"/>
                </a:lnTo>
                <a:lnTo>
                  <a:pt x="1046836" y="674587"/>
                </a:lnTo>
                <a:lnTo>
                  <a:pt x="1057286" y="628709"/>
                </a:lnTo>
                <a:lnTo>
                  <a:pt x="1063695" y="581423"/>
                </a:lnTo>
                <a:lnTo>
                  <a:pt x="1065872" y="532917"/>
                </a:lnTo>
                <a:lnTo>
                  <a:pt x="1063695" y="484416"/>
                </a:lnTo>
                <a:lnTo>
                  <a:pt x="1057286" y="437134"/>
                </a:lnTo>
                <a:lnTo>
                  <a:pt x="1046836" y="391259"/>
                </a:lnTo>
                <a:lnTo>
                  <a:pt x="1032531" y="346980"/>
                </a:lnTo>
                <a:lnTo>
                  <a:pt x="1014560" y="304484"/>
                </a:lnTo>
                <a:lnTo>
                  <a:pt x="993112" y="263960"/>
                </a:lnTo>
                <a:lnTo>
                  <a:pt x="968373" y="225596"/>
                </a:lnTo>
                <a:lnTo>
                  <a:pt x="940533" y="189581"/>
                </a:lnTo>
                <a:lnTo>
                  <a:pt x="909778" y="156102"/>
                </a:lnTo>
                <a:lnTo>
                  <a:pt x="876298" y="125347"/>
                </a:lnTo>
                <a:lnTo>
                  <a:pt x="840281" y="97506"/>
                </a:lnTo>
                <a:lnTo>
                  <a:pt x="801914" y="72767"/>
                </a:lnTo>
                <a:lnTo>
                  <a:pt x="761385" y="51317"/>
                </a:lnTo>
                <a:lnTo>
                  <a:pt x="718883" y="33345"/>
                </a:lnTo>
                <a:lnTo>
                  <a:pt x="674596" y="19038"/>
                </a:lnTo>
                <a:lnTo>
                  <a:pt x="628712" y="8587"/>
                </a:lnTo>
                <a:lnTo>
                  <a:pt x="581419" y="2178"/>
                </a:lnTo>
                <a:lnTo>
                  <a:pt x="532904" y="0"/>
                </a:lnTo>
                <a:close/>
              </a:path>
            </a:pathLst>
          </a:custGeom>
          <a:solidFill>
            <a:srgbClr val="020302"/>
          </a:solidFill>
        </p:spPr>
        <p:txBody>
          <a:bodyPr wrap="square" lIns="0" tIns="0" rIns="0" bIns="0" rtlCol="0"/>
          <a:lstStyle/>
          <a:p>
            <a:endParaRPr/>
          </a:p>
        </p:txBody>
      </p:sp>
      <p:sp>
        <p:nvSpPr>
          <p:cNvPr id="191" name="object 191"/>
          <p:cNvSpPr/>
          <p:nvPr/>
        </p:nvSpPr>
        <p:spPr>
          <a:xfrm>
            <a:off x="1761680" y="2334399"/>
            <a:ext cx="1449565" cy="1447800"/>
          </a:xfrm>
          <a:prstGeom prst="rect">
            <a:avLst/>
          </a:prstGeom>
          <a:blipFill>
            <a:blip r:embed="rId15" cstate="print"/>
            <a:stretch>
              <a:fillRect/>
            </a:stretch>
          </a:blipFill>
        </p:spPr>
        <p:txBody>
          <a:bodyPr wrap="square" lIns="0" tIns="0" rIns="0" bIns="0" rtlCol="0"/>
          <a:lstStyle/>
          <a:p>
            <a:endParaRPr/>
          </a:p>
        </p:txBody>
      </p:sp>
      <p:sp>
        <p:nvSpPr>
          <p:cNvPr id="192" name="object 192"/>
          <p:cNvSpPr/>
          <p:nvPr/>
        </p:nvSpPr>
        <p:spPr>
          <a:xfrm>
            <a:off x="1809864" y="2860433"/>
            <a:ext cx="377190" cy="376555"/>
          </a:xfrm>
          <a:custGeom>
            <a:avLst/>
            <a:gdLst/>
            <a:ahLst/>
            <a:cxnLst/>
            <a:rect l="l" t="t" r="r" b="b"/>
            <a:pathLst>
              <a:path w="377189" h="376555">
                <a:moveTo>
                  <a:pt x="188239" y="376516"/>
                </a:moveTo>
                <a:lnTo>
                  <a:pt x="238309" y="369795"/>
                </a:lnTo>
                <a:lnTo>
                  <a:pt x="283298" y="350826"/>
                </a:lnTo>
                <a:lnTo>
                  <a:pt x="321413" y="321400"/>
                </a:lnTo>
                <a:lnTo>
                  <a:pt x="350858" y="283310"/>
                </a:lnTo>
                <a:lnTo>
                  <a:pt x="369841" y="238347"/>
                </a:lnTo>
                <a:lnTo>
                  <a:pt x="376567" y="188302"/>
                </a:lnTo>
                <a:lnTo>
                  <a:pt x="369841" y="138238"/>
                </a:lnTo>
                <a:lnTo>
                  <a:pt x="350858" y="93255"/>
                </a:lnTo>
                <a:lnTo>
                  <a:pt x="321413" y="55146"/>
                </a:lnTo>
                <a:lnTo>
                  <a:pt x="283298" y="25705"/>
                </a:lnTo>
                <a:lnTo>
                  <a:pt x="238309" y="6725"/>
                </a:lnTo>
                <a:lnTo>
                  <a:pt x="188239" y="0"/>
                </a:lnTo>
                <a:lnTo>
                  <a:pt x="167597" y="1151"/>
                </a:lnTo>
                <a:lnTo>
                  <a:pt x="128328" y="9917"/>
                </a:lnTo>
                <a:lnTo>
                  <a:pt x="81738" y="33249"/>
                </a:lnTo>
                <a:lnTo>
                  <a:pt x="35868" y="78111"/>
                </a:lnTo>
                <a:lnTo>
                  <a:pt x="11069" y="125128"/>
                </a:lnTo>
                <a:lnTo>
                  <a:pt x="1287" y="166430"/>
                </a:lnTo>
                <a:lnTo>
                  <a:pt x="0" y="188302"/>
                </a:lnTo>
                <a:lnTo>
                  <a:pt x="6729" y="238347"/>
                </a:lnTo>
                <a:lnTo>
                  <a:pt x="25717" y="283310"/>
                </a:lnTo>
                <a:lnTo>
                  <a:pt x="55162" y="321400"/>
                </a:lnTo>
                <a:lnTo>
                  <a:pt x="93265" y="350826"/>
                </a:lnTo>
                <a:lnTo>
                  <a:pt x="138224" y="369795"/>
                </a:lnTo>
                <a:lnTo>
                  <a:pt x="188239" y="376516"/>
                </a:lnTo>
                <a:close/>
              </a:path>
            </a:pathLst>
          </a:custGeom>
          <a:ln w="5080">
            <a:solidFill>
              <a:srgbClr val="020302"/>
            </a:solidFill>
          </a:ln>
        </p:spPr>
        <p:txBody>
          <a:bodyPr wrap="square" lIns="0" tIns="0" rIns="0" bIns="0" rtlCol="0"/>
          <a:lstStyle/>
          <a:p>
            <a:endParaRPr/>
          </a:p>
        </p:txBody>
      </p:sp>
      <p:sp>
        <p:nvSpPr>
          <p:cNvPr id="193" name="object 193"/>
          <p:cNvSpPr/>
          <p:nvPr/>
        </p:nvSpPr>
        <p:spPr>
          <a:xfrm>
            <a:off x="2057565" y="3281502"/>
            <a:ext cx="376555" cy="377190"/>
          </a:xfrm>
          <a:custGeom>
            <a:avLst/>
            <a:gdLst/>
            <a:ahLst/>
            <a:cxnLst/>
            <a:rect l="l" t="t" r="r" b="b"/>
            <a:pathLst>
              <a:path w="376555" h="377189">
                <a:moveTo>
                  <a:pt x="188264" y="376580"/>
                </a:moveTo>
                <a:lnTo>
                  <a:pt x="238302" y="369854"/>
                </a:lnTo>
                <a:lnTo>
                  <a:pt x="283267" y="350870"/>
                </a:lnTo>
                <a:lnTo>
                  <a:pt x="321365" y="321424"/>
                </a:lnTo>
                <a:lnTo>
                  <a:pt x="350801" y="283307"/>
                </a:lnTo>
                <a:lnTo>
                  <a:pt x="369779" y="238315"/>
                </a:lnTo>
                <a:lnTo>
                  <a:pt x="376504" y="188239"/>
                </a:lnTo>
                <a:lnTo>
                  <a:pt x="369779" y="138215"/>
                </a:lnTo>
                <a:lnTo>
                  <a:pt x="350801" y="93253"/>
                </a:lnTo>
                <a:lnTo>
                  <a:pt x="321365" y="55152"/>
                </a:lnTo>
                <a:lnTo>
                  <a:pt x="283267" y="25711"/>
                </a:lnTo>
                <a:lnTo>
                  <a:pt x="238302" y="6727"/>
                </a:lnTo>
                <a:lnTo>
                  <a:pt x="188264" y="0"/>
                </a:lnTo>
                <a:lnTo>
                  <a:pt x="138203" y="6727"/>
                </a:lnTo>
                <a:lnTo>
                  <a:pt x="93227" y="25711"/>
                </a:lnTo>
                <a:lnTo>
                  <a:pt x="55127" y="55152"/>
                </a:lnTo>
                <a:lnTo>
                  <a:pt x="25695" y="93253"/>
                </a:lnTo>
                <a:lnTo>
                  <a:pt x="6722" y="138215"/>
                </a:lnTo>
                <a:lnTo>
                  <a:pt x="0" y="188239"/>
                </a:lnTo>
                <a:lnTo>
                  <a:pt x="6722" y="238315"/>
                </a:lnTo>
                <a:lnTo>
                  <a:pt x="25695" y="283307"/>
                </a:lnTo>
                <a:lnTo>
                  <a:pt x="55127" y="321424"/>
                </a:lnTo>
                <a:lnTo>
                  <a:pt x="93227" y="350870"/>
                </a:lnTo>
                <a:lnTo>
                  <a:pt x="138203" y="369854"/>
                </a:lnTo>
                <a:lnTo>
                  <a:pt x="188264" y="376580"/>
                </a:lnTo>
                <a:close/>
              </a:path>
            </a:pathLst>
          </a:custGeom>
          <a:ln w="5080">
            <a:solidFill>
              <a:srgbClr val="020302"/>
            </a:solidFill>
          </a:ln>
        </p:spPr>
        <p:txBody>
          <a:bodyPr wrap="square" lIns="0" tIns="0" rIns="0" bIns="0" rtlCol="0"/>
          <a:lstStyle/>
          <a:p>
            <a:endParaRPr/>
          </a:p>
        </p:txBody>
      </p:sp>
      <p:sp>
        <p:nvSpPr>
          <p:cNvPr id="194" name="object 194"/>
          <p:cNvSpPr/>
          <p:nvPr/>
        </p:nvSpPr>
        <p:spPr>
          <a:xfrm>
            <a:off x="2360498" y="3175203"/>
            <a:ext cx="80010" cy="80010"/>
          </a:xfrm>
          <a:custGeom>
            <a:avLst/>
            <a:gdLst/>
            <a:ahLst/>
            <a:cxnLst/>
            <a:rect l="l" t="t" r="r" b="b"/>
            <a:pathLst>
              <a:path w="80010" h="80010">
                <a:moveTo>
                  <a:pt x="39763" y="0"/>
                </a:moveTo>
                <a:lnTo>
                  <a:pt x="24260" y="3118"/>
                </a:lnTo>
                <a:lnTo>
                  <a:pt x="11623" y="11628"/>
                </a:lnTo>
                <a:lnTo>
                  <a:pt x="3116" y="24265"/>
                </a:lnTo>
                <a:lnTo>
                  <a:pt x="0" y="39763"/>
                </a:lnTo>
                <a:lnTo>
                  <a:pt x="3116" y="55245"/>
                </a:lnTo>
                <a:lnTo>
                  <a:pt x="11623" y="67884"/>
                </a:lnTo>
                <a:lnTo>
                  <a:pt x="24260" y="76403"/>
                </a:lnTo>
                <a:lnTo>
                  <a:pt x="39763" y="79527"/>
                </a:lnTo>
                <a:lnTo>
                  <a:pt x="55206" y="76403"/>
                </a:lnTo>
                <a:lnTo>
                  <a:pt x="67844" y="67884"/>
                </a:lnTo>
                <a:lnTo>
                  <a:pt x="76380" y="55245"/>
                </a:lnTo>
                <a:lnTo>
                  <a:pt x="79514" y="39763"/>
                </a:lnTo>
                <a:lnTo>
                  <a:pt x="76380" y="24265"/>
                </a:lnTo>
                <a:lnTo>
                  <a:pt x="67844" y="11628"/>
                </a:lnTo>
                <a:lnTo>
                  <a:pt x="55206" y="3118"/>
                </a:lnTo>
                <a:lnTo>
                  <a:pt x="39763" y="0"/>
                </a:lnTo>
                <a:close/>
              </a:path>
            </a:pathLst>
          </a:custGeom>
          <a:ln w="5080">
            <a:solidFill>
              <a:srgbClr val="020302"/>
            </a:solidFill>
          </a:ln>
        </p:spPr>
        <p:txBody>
          <a:bodyPr wrap="square" lIns="0" tIns="0" rIns="0" bIns="0" rtlCol="0"/>
          <a:lstStyle/>
          <a:p>
            <a:endParaRPr/>
          </a:p>
        </p:txBody>
      </p:sp>
      <p:sp>
        <p:nvSpPr>
          <p:cNvPr id="195" name="object 195"/>
          <p:cNvSpPr/>
          <p:nvPr/>
        </p:nvSpPr>
        <p:spPr>
          <a:xfrm>
            <a:off x="2415387" y="2986404"/>
            <a:ext cx="142240" cy="142240"/>
          </a:xfrm>
          <a:custGeom>
            <a:avLst/>
            <a:gdLst/>
            <a:ahLst/>
            <a:cxnLst/>
            <a:rect l="l" t="t" r="r" b="b"/>
            <a:pathLst>
              <a:path w="142239" h="142239">
                <a:moveTo>
                  <a:pt x="142036" y="71056"/>
                </a:moveTo>
                <a:lnTo>
                  <a:pt x="136458" y="43403"/>
                </a:lnTo>
                <a:lnTo>
                  <a:pt x="121243" y="20816"/>
                </a:lnTo>
                <a:lnTo>
                  <a:pt x="98670" y="5585"/>
                </a:lnTo>
                <a:lnTo>
                  <a:pt x="71018" y="0"/>
                </a:lnTo>
                <a:lnTo>
                  <a:pt x="43392" y="5585"/>
                </a:lnTo>
                <a:lnTo>
                  <a:pt x="20816" y="20816"/>
                </a:lnTo>
                <a:lnTo>
                  <a:pt x="5587" y="43403"/>
                </a:lnTo>
                <a:lnTo>
                  <a:pt x="0" y="71056"/>
                </a:lnTo>
                <a:lnTo>
                  <a:pt x="5587" y="98714"/>
                </a:lnTo>
                <a:lnTo>
                  <a:pt x="20816" y="121286"/>
                </a:lnTo>
                <a:lnTo>
                  <a:pt x="43392" y="136498"/>
                </a:lnTo>
                <a:lnTo>
                  <a:pt x="71018" y="142074"/>
                </a:lnTo>
                <a:lnTo>
                  <a:pt x="98670" y="136498"/>
                </a:lnTo>
                <a:lnTo>
                  <a:pt x="121243" y="121286"/>
                </a:lnTo>
                <a:lnTo>
                  <a:pt x="136458" y="98714"/>
                </a:lnTo>
                <a:lnTo>
                  <a:pt x="142036" y="71056"/>
                </a:lnTo>
                <a:close/>
              </a:path>
            </a:pathLst>
          </a:custGeom>
          <a:ln w="5080">
            <a:solidFill>
              <a:srgbClr val="020302"/>
            </a:solidFill>
          </a:ln>
        </p:spPr>
        <p:txBody>
          <a:bodyPr wrap="square" lIns="0" tIns="0" rIns="0" bIns="0" rtlCol="0"/>
          <a:lstStyle/>
          <a:p>
            <a:endParaRPr/>
          </a:p>
        </p:txBody>
      </p:sp>
      <p:sp>
        <p:nvSpPr>
          <p:cNvPr id="196" name="object 196"/>
          <p:cNvSpPr/>
          <p:nvPr/>
        </p:nvSpPr>
        <p:spPr>
          <a:xfrm>
            <a:off x="2530182" y="3281514"/>
            <a:ext cx="376555" cy="377190"/>
          </a:xfrm>
          <a:custGeom>
            <a:avLst/>
            <a:gdLst/>
            <a:ahLst/>
            <a:cxnLst/>
            <a:rect l="l" t="t" r="r" b="b"/>
            <a:pathLst>
              <a:path w="376555" h="377189">
                <a:moveTo>
                  <a:pt x="188328" y="376580"/>
                </a:moveTo>
                <a:lnTo>
                  <a:pt x="238329" y="369854"/>
                </a:lnTo>
                <a:lnTo>
                  <a:pt x="283274" y="350870"/>
                </a:lnTo>
                <a:lnTo>
                  <a:pt x="321363" y="321424"/>
                </a:lnTo>
                <a:lnTo>
                  <a:pt x="350797" y="283307"/>
                </a:lnTo>
                <a:lnTo>
                  <a:pt x="369777" y="238315"/>
                </a:lnTo>
                <a:lnTo>
                  <a:pt x="376504" y="188239"/>
                </a:lnTo>
                <a:lnTo>
                  <a:pt x="369777" y="138215"/>
                </a:lnTo>
                <a:lnTo>
                  <a:pt x="350797" y="93253"/>
                </a:lnTo>
                <a:lnTo>
                  <a:pt x="321363" y="55152"/>
                </a:lnTo>
                <a:lnTo>
                  <a:pt x="283274" y="25711"/>
                </a:lnTo>
                <a:lnTo>
                  <a:pt x="238329" y="6727"/>
                </a:lnTo>
                <a:lnTo>
                  <a:pt x="188328" y="0"/>
                </a:lnTo>
                <a:lnTo>
                  <a:pt x="138235" y="6727"/>
                </a:lnTo>
                <a:lnTo>
                  <a:pt x="93240" y="25711"/>
                </a:lnTo>
                <a:lnTo>
                  <a:pt x="55130" y="55152"/>
                </a:lnTo>
                <a:lnTo>
                  <a:pt x="25694" y="93253"/>
                </a:lnTo>
                <a:lnTo>
                  <a:pt x="6721" y="138215"/>
                </a:lnTo>
                <a:lnTo>
                  <a:pt x="0" y="188239"/>
                </a:lnTo>
                <a:lnTo>
                  <a:pt x="6721" y="238315"/>
                </a:lnTo>
                <a:lnTo>
                  <a:pt x="25694" y="283307"/>
                </a:lnTo>
                <a:lnTo>
                  <a:pt x="55130" y="321424"/>
                </a:lnTo>
                <a:lnTo>
                  <a:pt x="93240" y="350870"/>
                </a:lnTo>
                <a:lnTo>
                  <a:pt x="138235" y="369854"/>
                </a:lnTo>
                <a:lnTo>
                  <a:pt x="188328" y="376580"/>
                </a:lnTo>
                <a:close/>
              </a:path>
            </a:pathLst>
          </a:custGeom>
          <a:ln w="5080">
            <a:solidFill>
              <a:srgbClr val="020302"/>
            </a:solidFill>
          </a:ln>
        </p:spPr>
        <p:txBody>
          <a:bodyPr wrap="square" lIns="0" tIns="0" rIns="0" bIns="0" rtlCol="0"/>
          <a:lstStyle/>
          <a:p>
            <a:endParaRPr/>
          </a:p>
        </p:txBody>
      </p:sp>
      <p:sp>
        <p:nvSpPr>
          <p:cNvPr id="197" name="object 197"/>
          <p:cNvSpPr/>
          <p:nvPr/>
        </p:nvSpPr>
        <p:spPr>
          <a:xfrm>
            <a:off x="2532545" y="2469845"/>
            <a:ext cx="376555" cy="376555"/>
          </a:xfrm>
          <a:custGeom>
            <a:avLst/>
            <a:gdLst/>
            <a:ahLst/>
            <a:cxnLst/>
            <a:rect l="l" t="t" r="r" b="b"/>
            <a:pathLst>
              <a:path w="376555" h="376555">
                <a:moveTo>
                  <a:pt x="375742" y="203784"/>
                </a:moveTo>
                <a:lnTo>
                  <a:pt x="376186" y="198691"/>
                </a:lnTo>
                <a:lnTo>
                  <a:pt x="376567" y="193535"/>
                </a:lnTo>
                <a:lnTo>
                  <a:pt x="376567" y="188277"/>
                </a:lnTo>
                <a:lnTo>
                  <a:pt x="369836" y="138228"/>
                </a:lnTo>
                <a:lnTo>
                  <a:pt x="350842" y="93253"/>
                </a:lnTo>
                <a:lnTo>
                  <a:pt x="321383" y="55148"/>
                </a:lnTo>
                <a:lnTo>
                  <a:pt x="283255" y="25707"/>
                </a:lnTo>
                <a:lnTo>
                  <a:pt x="238258" y="6726"/>
                </a:lnTo>
                <a:lnTo>
                  <a:pt x="188188" y="0"/>
                </a:lnTo>
                <a:lnTo>
                  <a:pt x="140918" y="5992"/>
                </a:lnTo>
                <a:lnTo>
                  <a:pt x="98064" y="22971"/>
                </a:lnTo>
                <a:lnTo>
                  <a:pt x="61131" y="49434"/>
                </a:lnTo>
                <a:lnTo>
                  <a:pt x="31623" y="83882"/>
                </a:lnTo>
                <a:lnTo>
                  <a:pt x="11045" y="124812"/>
                </a:lnTo>
                <a:lnTo>
                  <a:pt x="901" y="170726"/>
                </a:lnTo>
                <a:lnTo>
                  <a:pt x="0" y="182384"/>
                </a:lnTo>
                <a:lnTo>
                  <a:pt x="0" y="188277"/>
                </a:lnTo>
                <a:lnTo>
                  <a:pt x="6726" y="238314"/>
                </a:lnTo>
                <a:lnTo>
                  <a:pt x="25706" y="283280"/>
                </a:lnTo>
                <a:lnTo>
                  <a:pt x="55141" y="321378"/>
                </a:lnTo>
                <a:lnTo>
                  <a:pt x="93233" y="350813"/>
                </a:lnTo>
                <a:lnTo>
                  <a:pt x="138181" y="369791"/>
                </a:lnTo>
                <a:lnTo>
                  <a:pt x="188188" y="376516"/>
                </a:lnTo>
                <a:lnTo>
                  <a:pt x="235808" y="370438"/>
                </a:lnTo>
                <a:lnTo>
                  <a:pt x="278938" y="353228"/>
                </a:lnTo>
                <a:lnTo>
                  <a:pt x="316036" y="326421"/>
                </a:lnTo>
                <a:lnTo>
                  <a:pt x="345563" y="291554"/>
                </a:lnTo>
                <a:lnTo>
                  <a:pt x="365978" y="250163"/>
                </a:lnTo>
                <a:lnTo>
                  <a:pt x="375742" y="203784"/>
                </a:lnTo>
                <a:close/>
              </a:path>
            </a:pathLst>
          </a:custGeom>
          <a:ln w="5080">
            <a:solidFill>
              <a:srgbClr val="020302"/>
            </a:solidFill>
          </a:ln>
        </p:spPr>
        <p:txBody>
          <a:bodyPr wrap="square" lIns="0" tIns="0" rIns="0" bIns="0" rtlCol="0"/>
          <a:lstStyle/>
          <a:p>
            <a:endParaRPr/>
          </a:p>
        </p:txBody>
      </p:sp>
      <p:sp>
        <p:nvSpPr>
          <p:cNvPr id="198" name="object 198"/>
          <p:cNvSpPr/>
          <p:nvPr/>
        </p:nvSpPr>
        <p:spPr>
          <a:xfrm>
            <a:off x="2777870" y="2860433"/>
            <a:ext cx="377190" cy="376555"/>
          </a:xfrm>
          <a:custGeom>
            <a:avLst/>
            <a:gdLst/>
            <a:ahLst/>
            <a:cxnLst/>
            <a:rect l="l" t="t" r="r" b="b"/>
            <a:pathLst>
              <a:path w="377189" h="376555">
                <a:moveTo>
                  <a:pt x="375704" y="203758"/>
                </a:moveTo>
                <a:lnTo>
                  <a:pt x="376161" y="198640"/>
                </a:lnTo>
                <a:lnTo>
                  <a:pt x="376618" y="193547"/>
                </a:lnTo>
                <a:lnTo>
                  <a:pt x="376618" y="188315"/>
                </a:lnTo>
                <a:lnTo>
                  <a:pt x="369882" y="138246"/>
                </a:lnTo>
                <a:lnTo>
                  <a:pt x="350876" y="93259"/>
                </a:lnTo>
                <a:lnTo>
                  <a:pt x="321405" y="55148"/>
                </a:lnTo>
                <a:lnTo>
                  <a:pt x="283272" y="25705"/>
                </a:lnTo>
                <a:lnTo>
                  <a:pt x="238282" y="6725"/>
                </a:lnTo>
                <a:lnTo>
                  <a:pt x="188239" y="0"/>
                </a:lnTo>
                <a:lnTo>
                  <a:pt x="140937" y="5995"/>
                </a:lnTo>
                <a:lnTo>
                  <a:pt x="98064" y="22980"/>
                </a:lnTo>
                <a:lnTo>
                  <a:pt x="61120" y="49452"/>
                </a:lnTo>
                <a:lnTo>
                  <a:pt x="31607" y="83906"/>
                </a:lnTo>
                <a:lnTo>
                  <a:pt x="11025" y="124840"/>
                </a:lnTo>
                <a:lnTo>
                  <a:pt x="876" y="170751"/>
                </a:lnTo>
                <a:lnTo>
                  <a:pt x="0" y="182384"/>
                </a:lnTo>
                <a:lnTo>
                  <a:pt x="0" y="188315"/>
                </a:lnTo>
                <a:lnTo>
                  <a:pt x="6729" y="238354"/>
                </a:lnTo>
                <a:lnTo>
                  <a:pt x="25717" y="283313"/>
                </a:lnTo>
                <a:lnTo>
                  <a:pt x="55162" y="321402"/>
                </a:lnTo>
                <a:lnTo>
                  <a:pt x="93265" y="350826"/>
                </a:lnTo>
                <a:lnTo>
                  <a:pt x="138224" y="369795"/>
                </a:lnTo>
                <a:lnTo>
                  <a:pt x="188239" y="376516"/>
                </a:lnTo>
                <a:lnTo>
                  <a:pt x="235879" y="370435"/>
                </a:lnTo>
                <a:lnTo>
                  <a:pt x="278999" y="353216"/>
                </a:lnTo>
                <a:lnTo>
                  <a:pt x="316071" y="326399"/>
                </a:lnTo>
                <a:lnTo>
                  <a:pt x="345565" y="291524"/>
                </a:lnTo>
                <a:lnTo>
                  <a:pt x="365952" y="250131"/>
                </a:lnTo>
                <a:lnTo>
                  <a:pt x="375704" y="203758"/>
                </a:lnTo>
                <a:close/>
              </a:path>
            </a:pathLst>
          </a:custGeom>
          <a:ln w="5080">
            <a:solidFill>
              <a:srgbClr val="020302"/>
            </a:solidFill>
          </a:ln>
        </p:spPr>
        <p:txBody>
          <a:bodyPr wrap="square" lIns="0" tIns="0" rIns="0" bIns="0" rtlCol="0"/>
          <a:lstStyle/>
          <a:p>
            <a:endParaRPr/>
          </a:p>
        </p:txBody>
      </p:sp>
      <p:sp>
        <p:nvSpPr>
          <p:cNvPr id="199" name="object 199"/>
          <p:cNvSpPr/>
          <p:nvPr/>
        </p:nvSpPr>
        <p:spPr>
          <a:xfrm>
            <a:off x="2266188" y="3014103"/>
            <a:ext cx="80010" cy="80010"/>
          </a:xfrm>
          <a:custGeom>
            <a:avLst/>
            <a:gdLst/>
            <a:ahLst/>
            <a:cxnLst/>
            <a:rect l="l" t="t" r="r" b="b"/>
            <a:pathLst>
              <a:path w="80010" h="80010">
                <a:moveTo>
                  <a:pt x="39814" y="0"/>
                </a:moveTo>
                <a:lnTo>
                  <a:pt x="24308" y="3123"/>
                </a:lnTo>
                <a:lnTo>
                  <a:pt x="11653" y="11645"/>
                </a:lnTo>
                <a:lnTo>
                  <a:pt x="3125" y="24292"/>
                </a:lnTo>
                <a:lnTo>
                  <a:pt x="0" y="39789"/>
                </a:lnTo>
                <a:lnTo>
                  <a:pt x="3125" y="55262"/>
                </a:lnTo>
                <a:lnTo>
                  <a:pt x="11653" y="67906"/>
                </a:lnTo>
                <a:lnTo>
                  <a:pt x="24308" y="76436"/>
                </a:lnTo>
                <a:lnTo>
                  <a:pt x="39814" y="79565"/>
                </a:lnTo>
                <a:lnTo>
                  <a:pt x="55265" y="76436"/>
                </a:lnTo>
                <a:lnTo>
                  <a:pt x="67884" y="67906"/>
                </a:lnTo>
                <a:lnTo>
                  <a:pt x="76394" y="55262"/>
                </a:lnTo>
                <a:lnTo>
                  <a:pt x="79514" y="39789"/>
                </a:lnTo>
                <a:lnTo>
                  <a:pt x="76394" y="24292"/>
                </a:lnTo>
                <a:lnTo>
                  <a:pt x="67884" y="11645"/>
                </a:lnTo>
                <a:lnTo>
                  <a:pt x="55265" y="3123"/>
                </a:lnTo>
                <a:lnTo>
                  <a:pt x="39814" y="0"/>
                </a:lnTo>
                <a:close/>
              </a:path>
            </a:pathLst>
          </a:custGeom>
          <a:ln w="5080">
            <a:solidFill>
              <a:srgbClr val="020302"/>
            </a:solidFill>
          </a:ln>
        </p:spPr>
        <p:txBody>
          <a:bodyPr wrap="square" lIns="0" tIns="0" rIns="0" bIns="0" rtlCol="0"/>
          <a:lstStyle/>
          <a:p>
            <a:endParaRPr/>
          </a:p>
        </p:txBody>
      </p:sp>
      <p:sp>
        <p:nvSpPr>
          <p:cNvPr id="200" name="object 200"/>
          <p:cNvSpPr/>
          <p:nvPr/>
        </p:nvSpPr>
        <p:spPr>
          <a:xfrm>
            <a:off x="2342629" y="2878073"/>
            <a:ext cx="80010" cy="80010"/>
          </a:xfrm>
          <a:custGeom>
            <a:avLst/>
            <a:gdLst/>
            <a:ahLst/>
            <a:cxnLst/>
            <a:rect l="l" t="t" r="r" b="b"/>
            <a:pathLst>
              <a:path w="80010" h="80010">
                <a:moveTo>
                  <a:pt x="39827" y="0"/>
                </a:moveTo>
                <a:lnTo>
                  <a:pt x="24345" y="3127"/>
                </a:lnTo>
                <a:lnTo>
                  <a:pt x="11683" y="11655"/>
                </a:lnTo>
                <a:lnTo>
                  <a:pt x="3136" y="24303"/>
                </a:lnTo>
                <a:lnTo>
                  <a:pt x="0" y="39789"/>
                </a:lnTo>
                <a:lnTo>
                  <a:pt x="3136" y="55263"/>
                </a:lnTo>
                <a:lnTo>
                  <a:pt x="11683" y="67898"/>
                </a:lnTo>
                <a:lnTo>
                  <a:pt x="24345" y="76416"/>
                </a:lnTo>
                <a:lnTo>
                  <a:pt x="39827" y="79540"/>
                </a:lnTo>
                <a:lnTo>
                  <a:pt x="55326" y="76416"/>
                </a:lnTo>
                <a:lnTo>
                  <a:pt x="67954" y="67898"/>
                </a:lnTo>
                <a:lnTo>
                  <a:pt x="76453" y="55263"/>
                </a:lnTo>
                <a:lnTo>
                  <a:pt x="79565" y="39789"/>
                </a:lnTo>
                <a:lnTo>
                  <a:pt x="76453" y="24303"/>
                </a:lnTo>
                <a:lnTo>
                  <a:pt x="67954" y="11655"/>
                </a:lnTo>
                <a:lnTo>
                  <a:pt x="55326" y="3127"/>
                </a:lnTo>
                <a:lnTo>
                  <a:pt x="39827" y="0"/>
                </a:lnTo>
                <a:close/>
              </a:path>
            </a:pathLst>
          </a:custGeom>
          <a:ln w="5080">
            <a:solidFill>
              <a:srgbClr val="020302"/>
            </a:solidFill>
          </a:ln>
        </p:spPr>
        <p:txBody>
          <a:bodyPr wrap="square" lIns="0" tIns="0" rIns="0" bIns="0" rtlCol="0"/>
          <a:lstStyle/>
          <a:p>
            <a:endParaRPr/>
          </a:p>
        </p:txBody>
      </p:sp>
      <p:sp>
        <p:nvSpPr>
          <p:cNvPr id="201" name="object 201"/>
          <p:cNvSpPr/>
          <p:nvPr/>
        </p:nvSpPr>
        <p:spPr>
          <a:xfrm>
            <a:off x="2547607" y="2844164"/>
            <a:ext cx="80010" cy="80010"/>
          </a:xfrm>
          <a:custGeom>
            <a:avLst/>
            <a:gdLst/>
            <a:ahLst/>
            <a:cxnLst/>
            <a:rect l="l" t="t" r="r" b="b"/>
            <a:pathLst>
              <a:path w="80010" h="80010">
                <a:moveTo>
                  <a:pt x="39827" y="0"/>
                </a:moveTo>
                <a:lnTo>
                  <a:pt x="24345" y="3128"/>
                </a:lnTo>
                <a:lnTo>
                  <a:pt x="11683" y="11655"/>
                </a:lnTo>
                <a:lnTo>
                  <a:pt x="3136" y="24292"/>
                </a:lnTo>
                <a:lnTo>
                  <a:pt x="0" y="39751"/>
                </a:lnTo>
                <a:lnTo>
                  <a:pt x="3136" y="55234"/>
                </a:lnTo>
                <a:lnTo>
                  <a:pt x="11683" y="67900"/>
                </a:lnTo>
                <a:lnTo>
                  <a:pt x="24345" y="76452"/>
                </a:lnTo>
                <a:lnTo>
                  <a:pt x="39827" y="79590"/>
                </a:lnTo>
                <a:lnTo>
                  <a:pt x="55335" y="76452"/>
                </a:lnTo>
                <a:lnTo>
                  <a:pt x="67994" y="67900"/>
                </a:lnTo>
                <a:lnTo>
                  <a:pt x="76526" y="55234"/>
                </a:lnTo>
                <a:lnTo>
                  <a:pt x="79654" y="39751"/>
                </a:lnTo>
                <a:lnTo>
                  <a:pt x="76526" y="24292"/>
                </a:lnTo>
                <a:lnTo>
                  <a:pt x="67994" y="11655"/>
                </a:lnTo>
                <a:lnTo>
                  <a:pt x="55335" y="3128"/>
                </a:lnTo>
                <a:lnTo>
                  <a:pt x="39827" y="0"/>
                </a:lnTo>
                <a:close/>
              </a:path>
            </a:pathLst>
          </a:custGeom>
          <a:ln w="5080">
            <a:solidFill>
              <a:srgbClr val="020302"/>
            </a:solidFill>
          </a:ln>
        </p:spPr>
        <p:txBody>
          <a:bodyPr wrap="square" lIns="0" tIns="0" rIns="0" bIns="0" rtlCol="0"/>
          <a:lstStyle/>
          <a:p>
            <a:endParaRPr/>
          </a:p>
        </p:txBody>
      </p:sp>
      <p:sp>
        <p:nvSpPr>
          <p:cNvPr id="202" name="object 202"/>
          <p:cNvSpPr/>
          <p:nvPr/>
        </p:nvSpPr>
        <p:spPr>
          <a:xfrm>
            <a:off x="2624251" y="3020529"/>
            <a:ext cx="80010" cy="80010"/>
          </a:xfrm>
          <a:custGeom>
            <a:avLst/>
            <a:gdLst/>
            <a:ahLst/>
            <a:cxnLst/>
            <a:rect l="l" t="t" r="r" b="b"/>
            <a:pathLst>
              <a:path w="80010" h="80010">
                <a:moveTo>
                  <a:pt x="39839" y="0"/>
                </a:moveTo>
                <a:lnTo>
                  <a:pt x="24351" y="3123"/>
                </a:lnTo>
                <a:lnTo>
                  <a:pt x="11685" y="11642"/>
                </a:lnTo>
                <a:lnTo>
                  <a:pt x="3137" y="24281"/>
                </a:lnTo>
                <a:lnTo>
                  <a:pt x="0" y="39763"/>
                </a:lnTo>
                <a:lnTo>
                  <a:pt x="3137" y="55247"/>
                </a:lnTo>
                <a:lnTo>
                  <a:pt x="11685" y="67891"/>
                </a:lnTo>
                <a:lnTo>
                  <a:pt x="24351" y="76414"/>
                </a:lnTo>
                <a:lnTo>
                  <a:pt x="39839" y="79540"/>
                </a:lnTo>
                <a:lnTo>
                  <a:pt x="55348" y="76414"/>
                </a:lnTo>
                <a:lnTo>
                  <a:pt x="68021" y="67891"/>
                </a:lnTo>
                <a:lnTo>
                  <a:pt x="76569" y="55247"/>
                </a:lnTo>
                <a:lnTo>
                  <a:pt x="79705" y="39763"/>
                </a:lnTo>
                <a:lnTo>
                  <a:pt x="76569" y="24281"/>
                </a:lnTo>
                <a:lnTo>
                  <a:pt x="68021" y="11642"/>
                </a:lnTo>
                <a:lnTo>
                  <a:pt x="55348" y="3123"/>
                </a:lnTo>
                <a:lnTo>
                  <a:pt x="39839" y="0"/>
                </a:lnTo>
                <a:close/>
              </a:path>
            </a:pathLst>
          </a:custGeom>
          <a:ln w="5080">
            <a:solidFill>
              <a:srgbClr val="020302"/>
            </a:solidFill>
          </a:ln>
        </p:spPr>
        <p:txBody>
          <a:bodyPr wrap="square" lIns="0" tIns="0" rIns="0" bIns="0" rtlCol="0"/>
          <a:lstStyle/>
          <a:p>
            <a:endParaRPr/>
          </a:p>
        </p:txBody>
      </p:sp>
      <p:sp>
        <p:nvSpPr>
          <p:cNvPr id="203" name="object 203"/>
          <p:cNvSpPr/>
          <p:nvPr/>
        </p:nvSpPr>
        <p:spPr>
          <a:xfrm>
            <a:off x="2531910" y="3169742"/>
            <a:ext cx="80010" cy="80010"/>
          </a:xfrm>
          <a:custGeom>
            <a:avLst/>
            <a:gdLst/>
            <a:ahLst/>
            <a:cxnLst/>
            <a:rect l="l" t="t" r="r" b="b"/>
            <a:pathLst>
              <a:path w="80010" h="80010">
                <a:moveTo>
                  <a:pt x="39890" y="0"/>
                </a:moveTo>
                <a:lnTo>
                  <a:pt x="24361" y="3119"/>
                </a:lnTo>
                <a:lnTo>
                  <a:pt x="11682" y="11630"/>
                </a:lnTo>
                <a:lnTo>
                  <a:pt x="3134" y="24260"/>
                </a:lnTo>
                <a:lnTo>
                  <a:pt x="0" y="39738"/>
                </a:lnTo>
                <a:lnTo>
                  <a:pt x="3134" y="55251"/>
                </a:lnTo>
                <a:lnTo>
                  <a:pt x="11682" y="67910"/>
                </a:lnTo>
                <a:lnTo>
                  <a:pt x="24361" y="76439"/>
                </a:lnTo>
                <a:lnTo>
                  <a:pt x="39890" y="79565"/>
                </a:lnTo>
                <a:lnTo>
                  <a:pt x="55368" y="76439"/>
                </a:lnTo>
                <a:lnTo>
                  <a:pt x="67998" y="67910"/>
                </a:lnTo>
                <a:lnTo>
                  <a:pt x="76509" y="55251"/>
                </a:lnTo>
                <a:lnTo>
                  <a:pt x="79628" y="39738"/>
                </a:lnTo>
                <a:lnTo>
                  <a:pt x="76509" y="24260"/>
                </a:lnTo>
                <a:lnTo>
                  <a:pt x="67998" y="11630"/>
                </a:lnTo>
                <a:lnTo>
                  <a:pt x="55368" y="3119"/>
                </a:lnTo>
                <a:lnTo>
                  <a:pt x="39890" y="0"/>
                </a:lnTo>
                <a:close/>
              </a:path>
            </a:pathLst>
          </a:custGeom>
          <a:ln w="5080">
            <a:solidFill>
              <a:srgbClr val="020302"/>
            </a:solidFill>
          </a:ln>
        </p:spPr>
        <p:txBody>
          <a:bodyPr wrap="square" lIns="0" tIns="0" rIns="0" bIns="0" rtlCol="0"/>
          <a:lstStyle/>
          <a:p>
            <a:endParaRPr/>
          </a:p>
        </p:txBody>
      </p:sp>
      <p:sp>
        <p:nvSpPr>
          <p:cNvPr id="204" name="object 204"/>
          <p:cNvSpPr/>
          <p:nvPr/>
        </p:nvSpPr>
        <p:spPr>
          <a:xfrm>
            <a:off x="2057577" y="2464092"/>
            <a:ext cx="376555" cy="376555"/>
          </a:xfrm>
          <a:custGeom>
            <a:avLst/>
            <a:gdLst/>
            <a:ahLst/>
            <a:cxnLst/>
            <a:rect l="l" t="t" r="r" b="b"/>
            <a:pathLst>
              <a:path w="376555" h="376555">
                <a:moveTo>
                  <a:pt x="188264" y="0"/>
                </a:moveTo>
                <a:lnTo>
                  <a:pt x="138203" y="6728"/>
                </a:lnTo>
                <a:lnTo>
                  <a:pt x="93227" y="25716"/>
                </a:lnTo>
                <a:lnTo>
                  <a:pt x="55127" y="55164"/>
                </a:lnTo>
                <a:lnTo>
                  <a:pt x="25695" y="93274"/>
                </a:lnTo>
                <a:lnTo>
                  <a:pt x="6722" y="138249"/>
                </a:lnTo>
                <a:lnTo>
                  <a:pt x="0" y="188290"/>
                </a:lnTo>
                <a:lnTo>
                  <a:pt x="5614" y="234054"/>
                </a:lnTo>
                <a:lnTo>
                  <a:pt x="21551" y="275694"/>
                </a:lnTo>
                <a:lnTo>
                  <a:pt x="46452" y="311891"/>
                </a:lnTo>
                <a:lnTo>
                  <a:pt x="78955" y="341325"/>
                </a:lnTo>
                <a:lnTo>
                  <a:pt x="129886" y="367239"/>
                </a:lnTo>
                <a:lnTo>
                  <a:pt x="188264" y="376542"/>
                </a:lnTo>
                <a:lnTo>
                  <a:pt x="200545" y="376115"/>
                </a:lnTo>
                <a:lnTo>
                  <a:pt x="281616" y="351617"/>
                </a:lnTo>
                <a:lnTo>
                  <a:pt x="320353" y="322279"/>
                </a:lnTo>
                <a:lnTo>
                  <a:pt x="350314" y="284062"/>
                </a:lnTo>
                <a:lnTo>
                  <a:pt x="369648" y="238791"/>
                </a:lnTo>
                <a:lnTo>
                  <a:pt x="376504" y="188290"/>
                </a:lnTo>
                <a:lnTo>
                  <a:pt x="369779" y="138249"/>
                </a:lnTo>
                <a:lnTo>
                  <a:pt x="350801" y="93274"/>
                </a:lnTo>
                <a:lnTo>
                  <a:pt x="321365" y="55164"/>
                </a:lnTo>
                <a:lnTo>
                  <a:pt x="283267" y="25716"/>
                </a:lnTo>
                <a:lnTo>
                  <a:pt x="238302" y="6728"/>
                </a:lnTo>
                <a:lnTo>
                  <a:pt x="188264" y="0"/>
                </a:lnTo>
                <a:close/>
              </a:path>
            </a:pathLst>
          </a:custGeom>
          <a:ln w="5080">
            <a:solidFill>
              <a:srgbClr val="020302"/>
            </a:solidFill>
          </a:ln>
        </p:spPr>
        <p:txBody>
          <a:bodyPr wrap="square" lIns="0" tIns="0" rIns="0" bIns="0" rtlCol="0"/>
          <a:lstStyle/>
          <a:p>
            <a:endParaRPr/>
          </a:p>
        </p:txBody>
      </p:sp>
      <p:sp>
        <p:nvSpPr>
          <p:cNvPr id="205" name="object 205"/>
          <p:cNvSpPr/>
          <p:nvPr/>
        </p:nvSpPr>
        <p:spPr>
          <a:xfrm>
            <a:off x="1761693" y="2332672"/>
            <a:ext cx="1449705" cy="1449705"/>
          </a:xfrm>
          <a:custGeom>
            <a:avLst/>
            <a:gdLst/>
            <a:ahLst/>
            <a:cxnLst/>
            <a:rect l="l" t="t" r="r" b="b"/>
            <a:pathLst>
              <a:path w="1449705" h="1449704">
                <a:moveTo>
                  <a:pt x="724725" y="0"/>
                </a:moveTo>
                <a:lnTo>
                  <a:pt x="772387" y="1541"/>
                </a:lnTo>
                <a:lnTo>
                  <a:pt x="819226" y="6103"/>
                </a:lnTo>
                <a:lnTo>
                  <a:pt x="865146" y="13589"/>
                </a:lnTo>
                <a:lnTo>
                  <a:pt x="910050" y="23905"/>
                </a:lnTo>
                <a:lnTo>
                  <a:pt x="953845" y="36953"/>
                </a:lnTo>
                <a:lnTo>
                  <a:pt x="996433" y="52640"/>
                </a:lnTo>
                <a:lnTo>
                  <a:pt x="1037721" y="70868"/>
                </a:lnTo>
                <a:lnTo>
                  <a:pt x="1077612" y="91544"/>
                </a:lnTo>
                <a:lnTo>
                  <a:pt x="1116011" y="114570"/>
                </a:lnTo>
                <a:lnTo>
                  <a:pt x="1152822" y="139852"/>
                </a:lnTo>
                <a:lnTo>
                  <a:pt x="1187950" y="167295"/>
                </a:lnTo>
                <a:lnTo>
                  <a:pt x="1221300" y="196801"/>
                </a:lnTo>
                <a:lnTo>
                  <a:pt x="1252776" y="228277"/>
                </a:lnTo>
                <a:lnTo>
                  <a:pt x="1282282" y="261626"/>
                </a:lnTo>
                <a:lnTo>
                  <a:pt x="1309723" y="296753"/>
                </a:lnTo>
                <a:lnTo>
                  <a:pt x="1335004" y="333563"/>
                </a:lnTo>
                <a:lnTo>
                  <a:pt x="1358030" y="371959"/>
                </a:lnTo>
                <a:lnTo>
                  <a:pt x="1378704" y="411847"/>
                </a:lnTo>
                <a:lnTo>
                  <a:pt x="1396931" y="453130"/>
                </a:lnTo>
                <a:lnTo>
                  <a:pt x="1412616" y="495713"/>
                </a:lnTo>
                <a:lnTo>
                  <a:pt x="1425663" y="539501"/>
                </a:lnTo>
                <a:lnTo>
                  <a:pt x="1435977" y="584398"/>
                </a:lnTo>
                <a:lnTo>
                  <a:pt x="1443462" y="630309"/>
                </a:lnTo>
                <a:lnTo>
                  <a:pt x="1448023" y="677137"/>
                </a:lnTo>
                <a:lnTo>
                  <a:pt x="1449565" y="724789"/>
                </a:lnTo>
                <a:lnTo>
                  <a:pt x="1448023" y="772442"/>
                </a:lnTo>
                <a:lnTo>
                  <a:pt x="1443462" y="819273"/>
                </a:lnTo>
                <a:lnTo>
                  <a:pt x="1435977" y="865185"/>
                </a:lnTo>
                <a:lnTo>
                  <a:pt x="1425663" y="910083"/>
                </a:lnTo>
                <a:lnTo>
                  <a:pt x="1412616" y="953871"/>
                </a:lnTo>
                <a:lnTo>
                  <a:pt x="1396931" y="996454"/>
                </a:lnTo>
                <a:lnTo>
                  <a:pt x="1378704" y="1037737"/>
                </a:lnTo>
                <a:lnTo>
                  <a:pt x="1358030" y="1077623"/>
                </a:lnTo>
                <a:lnTo>
                  <a:pt x="1335004" y="1116018"/>
                </a:lnTo>
                <a:lnTo>
                  <a:pt x="1309723" y="1152826"/>
                </a:lnTo>
                <a:lnTo>
                  <a:pt x="1282282" y="1187951"/>
                </a:lnTo>
                <a:lnTo>
                  <a:pt x="1252776" y="1221298"/>
                </a:lnTo>
                <a:lnTo>
                  <a:pt x="1221300" y="1252771"/>
                </a:lnTo>
                <a:lnTo>
                  <a:pt x="1187950" y="1282276"/>
                </a:lnTo>
                <a:lnTo>
                  <a:pt x="1152822" y="1309716"/>
                </a:lnTo>
                <a:lnTo>
                  <a:pt x="1116011" y="1334995"/>
                </a:lnTo>
                <a:lnTo>
                  <a:pt x="1077612" y="1358019"/>
                </a:lnTo>
                <a:lnTo>
                  <a:pt x="1037721" y="1378693"/>
                </a:lnTo>
                <a:lnTo>
                  <a:pt x="996433" y="1396919"/>
                </a:lnTo>
                <a:lnTo>
                  <a:pt x="953845" y="1412603"/>
                </a:lnTo>
                <a:lnTo>
                  <a:pt x="910050" y="1425650"/>
                </a:lnTo>
                <a:lnTo>
                  <a:pt x="865146" y="1435964"/>
                </a:lnTo>
                <a:lnTo>
                  <a:pt x="819226" y="1443449"/>
                </a:lnTo>
                <a:lnTo>
                  <a:pt x="772387" y="1448010"/>
                </a:lnTo>
                <a:lnTo>
                  <a:pt x="724725" y="1449552"/>
                </a:lnTo>
                <a:lnTo>
                  <a:pt x="677077" y="1448010"/>
                </a:lnTo>
                <a:lnTo>
                  <a:pt x="630252" y="1443449"/>
                </a:lnTo>
                <a:lnTo>
                  <a:pt x="584344" y="1435964"/>
                </a:lnTo>
                <a:lnTo>
                  <a:pt x="539451" y="1425650"/>
                </a:lnTo>
                <a:lnTo>
                  <a:pt x="495666" y="1412603"/>
                </a:lnTo>
                <a:lnTo>
                  <a:pt x="453086" y="1396919"/>
                </a:lnTo>
                <a:lnTo>
                  <a:pt x="411806" y="1378693"/>
                </a:lnTo>
                <a:lnTo>
                  <a:pt x="371922" y="1358019"/>
                </a:lnTo>
                <a:lnTo>
                  <a:pt x="333529" y="1334995"/>
                </a:lnTo>
                <a:lnTo>
                  <a:pt x="296723" y="1309716"/>
                </a:lnTo>
                <a:lnTo>
                  <a:pt x="261599" y="1282276"/>
                </a:lnTo>
                <a:lnTo>
                  <a:pt x="228253" y="1252771"/>
                </a:lnTo>
                <a:lnTo>
                  <a:pt x="196781" y="1221298"/>
                </a:lnTo>
                <a:lnTo>
                  <a:pt x="167277" y="1187951"/>
                </a:lnTo>
                <a:lnTo>
                  <a:pt x="139837" y="1152826"/>
                </a:lnTo>
                <a:lnTo>
                  <a:pt x="114558" y="1116018"/>
                </a:lnTo>
                <a:lnTo>
                  <a:pt x="91534" y="1077623"/>
                </a:lnTo>
                <a:lnTo>
                  <a:pt x="70860" y="1037737"/>
                </a:lnTo>
                <a:lnTo>
                  <a:pt x="52634" y="996454"/>
                </a:lnTo>
                <a:lnTo>
                  <a:pt x="36949" y="953871"/>
                </a:lnTo>
                <a:lnTo>
                  <a:pt x="23902" y="910083"/>
                </a:lnTo>
                <a:lnTo>
                  <a:pt x="13588" y="865185"/>
                </a:lnTo>
                <a:lnTo>
                  <a:pt x="6102" y="819273"/>
                </a:lnTo>
                <a:lnTo>
                  <a:pt x="1541" y="772442"/>
                </a:lnTo>
                <a:lnTo>
                  <a:pt x="0" y="724789"/>
                </a:lnTo>
                <a:lnTo>
                  <a:pt x="1541" y="677137"/>
                </a:lnTo>
                <a:lnTo>
                  <a:pt x="6102" y="630309"/>
                </a:lnTo>
                <a:lnTo>
                  <a:pt x="13588" y="584398"/>
                </a:lnTo>
                <a:lnTo>
                  <a:pt x="23902" y="539501"/>
                </a:lnTo>
                <a:lnTo>
                  <a:pt x="36949" y="495713"/>
                </a:lnTo>
                <a:lnTo>
                  <a:pt x="52634" y="453130"/>
                </a:lnTo>
                <a:lnTo>
                  <a:pt x="70860" y="411847"/>
                </a:lnTo>
                <a:lnTo>
                  <a:pt x="91534" y="371959"/>
                </a:lnTo>
                <a:lnTo>
                  <a:pt x="114558" y="333563"/>
                </a:lnTo>
                <a:lnTo>
                  <a:pt x="139837" y="296753"/>
                </a:lnTo>
                <a:lnTo>
                  <a:pt x="167277" y="261626"/>
                </a:lnTo>
                <a:lnTo>
                  <a:pt x="196781" y="228277"/>
                </a:lnTo>
                <a:lnTo>
                  <a:pt x="228253" y="196801"/>
                </a:lnTo>
                <a:lnTo>
                  <a:pt x="261599" y="167295"/>
                </a:lnTo>
                <a:lnTo>
                  <a:pt x="296723" y="139852"/>
                </a:lnTo>
                <a:lnTo>
                  <a:pt x="333529" y="114570"/>
                </a:lnTo>
                <a:lnTo>
                  <a:pt x="371922" y="91544"/>
                </a:lnTo>
                <a:lnTo>
                  <a:pt x="411806" y="70868"/>
                </a:lnTo>
                <a:lnTo>
                  <a:pt x="453086" y="52640"/>
                </a:lnTo>
                <a:lnTo>
                  <a:pt x="495666" y="36953"/>
                </a:lnTo>
                <a:lnTo>
                  <a:pt x="539451" y="23905"/>
                </a:lnTo>
                <a:lnTo>
                  <a:pt x="584344" y="13589"/>
                </a:lnTo>
                <a:lnTo>
                  <a:pt x="630252" y="6103"/>
                </a:lnTo>
                <a:lnTo>
                  <a:pt x="677077" y="1541"/>
                </a:lnTo>
                <a:lnTo>
                  <a:pt x="724725" y="0"/>
                </a:lnTo>
                <a:close/>
              </a:path>
            </a:pathLst>
          </a:custGeom>
          <a:ln w="5080">
            <a:solidFill>
              <a:srgbClr val="020302"/>
            </a:solidFill>
          </a:ln>
        </p:spPr>
        <p:txBody>
          <a:bodyPr wrap="square" lIns="0" tIns="0" rIns="0" bIns="0" rtlCol="0"/>
          <a:lstStyle/>
          <a:p>
            <a:endParaRPr/>
          </a:p>
        </p:txBody>
      </p:sp>
      <p:sp>
        <p:nvSpPr>
          <p:cNvPr id="206" name="object 206"/>
          <p:cNvSpPr/>
          <p:nvPr/>
        </p:nvSpPr>
        <p:spPr>
          <a:xfrm>
            <a:off x="1761680" y="2340368"/>
            <a:ext cx="1449565" cy="731494"/>
          </a:xfrm>
          <a:prstGeom prst="rect">
            <a:avLst/>
          </a:prstGeom>
          <a:blipFill>
            <a:blip r:embed="rId16" cstate="print"/>
            <a:stretch>
              <a:fillRect/>
            </a:stretch>
          </a:blipFill>
        </p:spPr>
        <p:txBody>
          <a:bodyPr wrap="square" lIns="0" tIns="0" rIns="0" bIns="0" rtlCol="0"/>
          <a:lstStyle/>
          <a:p>
            <a:endParaRPr/>
          </a:p>
        </p:txBody>
      </p:sp>
      <p:sp>
        <p:nvSpPr>
          <p:cNvPr id="207" name="object 207"/>
          <p:cNvSpPr/>
          <p:nvPr/>
        </p:nvSpPr>
        <p:spPr>
          <a:xfrm>
            <a:off x="1761680" y="2332659"/>
            <a:ext cx="1449705" cy="1449705"/>
          </a:xfrm>
          <a:custGeom>
            <a:avLst/>
            <a:gdLst/>
            <a:ahLst/>
            <a:cxnLst/>
            <a:rect l="l" t="t" r="r" b="b"/>
            <a:pathLst>
              <a:path w="1449705" h="1449704">
                <a:moveTo>
                  <a:pt x="724725" y="0"/>
                </a:moveTo>
                <a:lnTo>
                  <a:pt x="772387" y="1541"/>
                </a:lnTo>
                <a:lnTo>
                  <a:pt x="819226" y="6103"/>
                </a:lnTo>
                <a:lnTo>
                  <a:pt x="865146" y="13589"/>
                </a:lnTo>
                <a:lnTo>
                  <a:pt x="910050" y="23905"/>
                </a:lnTo>
                <a:lnTo>
                  <a:pt x="953845" y="36953"/>
                </a:lnTo>
                <a:lnTo>
                  <a:pt x="996433" y="52640"/>
                </a:lnTo>
                <a:lnTo>
                  <a:pt x="1037721" y="70868"/>
                </a:lnTo>
                <a:lnTo>
                  <a:pt x="1077612" y="91544"/>
                </a:lnTo>
                <a:lnTo>
                  <a:pt x="1116011" y="114570"/>
                </a:lnTo>
                <a:lnTo>
                  <a:pt x="1152822" y="139852"/>
                </a:lnTo>
                <a:lnTo>
                  <a:pt x="1187950" y="167295"/>
                </a:lnTo>
                <a:lnTo>
                  <a:pt x="1221300" y="196801"/>
                </a:lnTo>
                <a:lnTo>
                  <a:pt x="1252776" y="228277"/>
                </a:lnTo>
                <a:lnTo>
                  <a:pt x="1282282" y="261626"/>
                </a:lnTo>
                <a:lnTo>
                  <a:pt x="1309723" y="296753"/>
                </a:lnTo>
                <a:lnTo>
                  <a:pt x="1335004" y="333563"/>
                </a:lnTo>
                <a:lnTo>
                  <a:pt x="1358030" y="371959"/>
                </a:lnTo>
                <a:lnTo>
                  <a:pt x="1378704" y="411847"/>
                </a:lnTo>
                <a:lnTo>
                  <a:pt x="1396931" y="453130"/>
                </a:lnTo>
                <a:lnTo>
                  <a:pt x="1412616" y="495713"/>
                </a:lnTo>
                <a:lnTo>
                  <a:pt x="1425663" y="539501"/>
                </a:lnTo>
                <a:lnTo>
                  <a:pt x="1435977" y="584398"/>
                </a:lnTo>
                <a:lnTo>
                  <a:pt x="1443462" y="630309"/>
                </a:lnTo>
                <a:lnTo>
                  <a:pt x="1448023" y="677137"/>
                </a:lnTo>
                <a:lnTo>
                  <a:pt x="1449565" y="724789"/>
                </a:lnTo>
                <a:lnTo>
                  <a:pt x="1448023" y="772441"/>
                </a:lnTo>
                <a:lnTo>
                  <a:pt x="1443462" y="819270"/>
                </a:lnTo>
                <a:lnTo>
                  <a:pt x="1435977" y="865181"/>
                </a:lnTo>
                <a:lnTo>
                  <a:pt x="1425663" y="910078"/>
                </a:lnTo>
                <a:lnTo>
                  <a:pt x="1412616" y="953866"/>
                </a:lnTo>
                <a:lnTo>
                  <a:pt x="1396931" y="996449"/>
                </a:lnTo>
                <a:lnTo>
                  <a:pt x="1378704" y="1037731"/>
                </a:lnTo>
                <a:lnTo>
                  <a:pt x="1358030" y="1077617"/>
                </a:lnTo>
                <a:lnTo>
                  <a:pt x="1335004" y="1116012"/>
                </a:lnTo>
                <a:lnTo>
                  <a:pt x="1309723" y="1152820"/>
                </a:lnTo>
                <a:lnTo>
                  <a:pt x="1282282" y="1187946"/>
                </a:lnTo>
                <a:lnTo>
                  <a:pt x="1252776" y="1221293"/>
                </a:lnTo>
                <a:lnTo>
                  <a:pt x="1221300" y="1252767"/>
                </a:lnTo>
                <a:lnTo>
                  <a:pt x="1187950" y="1282272"/>
                </a:lnTo>
                <a:lnTo>
                  <a:pt x="1152822" y="1309712"/>
                </a:lnTo>
                <a:lnTo>
                  <a:pt x="1116011" y="1334992"/>
                </a:lnTo>
                <a:lnTo>
                  <a:pt x="1077612" y="1358017"/>
                </a:lnTo>
                <a:lnTo>
                  <a:pt x="1037721" y="1378690"/>
                </a:lnTo>
                <a:lnTo>
                  <a:pt x="996433" y="1396917"/>
                </a:lnTo>
                <a:lnTo>
                  <a:pt x="953845" y="1412602"/>
                </a:lnTo>
                <a:lnTo>
                  <a:pt x="910050" y="1425649"/>
                </a:lnTo>
                <a:lnTo>
                  <a:pt x="865146" y="1435964"/>
                </a:lnTo>
                <a:lnTo>
                  <a:pt x="819226" y="1443449"/>
                </a:lnTo>
                <a:lnTo>
                  <a:pt x="772387" y="1448010"/>
                </a:lnTo>
                <a:lnTo>
                  <a:pt x="724725" y="1449552"/>
                </a:lnTo>
                <a:lnTo>
                  <a:pt x="677077" y="1448010"/>
                </a:lnTo>
                <a:lnTo>
                  <a:pt x="630252" y="1443449"/>
                </a:lnTo>
                <a:lnTo>
                  <a:pt x="584344" y="1435964"/>
                </a:lnTo>
                <a:lnTo>
                  <a:pt x="539451" y="1425649"/>
                </a:lnTo>
                <a:lnTo>
                  <a:pt x="495666" y="1412602"/>
                </a:lnTo>
                <a:lnTo>
                  <a:pt x="453086" y="1396917"/>
                </a:lnTo>
                <a:lnTo>
                  <a:pt x="411806" y="1378690"/>
                </a:lnTo>
                <a:lnTo>
                  <a:pt x="371922" y="1358017"/>
                </a:lnTo>
                <a:lnTo>
                  <a:pt x="333529" y="1334992"/>
                </a:lnTo>
                <a:lnTo>
                  <a:pt x="296723" y="1309712"/>
                </a:lnTo>
                <a:lnTo>
                  <a:pt x="261599" y="1282272"/>
                </a:lnTo>
                <a:lnTo>
                  <a:pt x="228253" y="1252767"/>
                </a:lnTo>
                <a:lnTo>
                  <a:pt x="196781" y="1221293"/>
                </a:lnTo>
                <a:lnTo>
                  <a:pt x="167277" y="1187946"/>
                </a:lnTo>
                <a:lnTo>
                  <a:pt x="139837" y="1152820"/>
                </a:lnTo>
                <a:lnTo>
                  <a:pt x="114558" y="1116012"/>
                </a:lnTo>
                <a:lnTo>
                  <a:pt x="91534" y="1077617"/>
                </a:lnTo>
                <a:lnTo>
                  <a:pt x="70860" y="1037731"/>
                </a:lnTo>
                <a:lnTo>
                  <a:pt x="52634" y="996449"/>
                </a:lnTo>
                <a:lnTo>
                  <a:pt x="36949" y="953866"/>
                </a:lnTo>
                <a:lnTo>
                  <a:pt x="23902" y="910078"/>
                </a:lnTo>
                <a:lnTo>
                  <a:pt x="13588" y="865181"/>
                </a:lnTo>
                <a:lnTo>
                  <a:pt x="6102" y="819270"/>
                </a:lnTo>
                <a:lnTo>
                  <a:pt x="1541" y="772441"/>
                </a:lnTo>
                <a:lnTo>
                  <a:pt x="0" y="724789"/>
                </a:lnTo>
                <a:lnTo>
                  <a:pt x="1541" y="677137"/>
                </a:lnTo>
                <a:lnTo>
                  <a:pt x="6102" y="630309"/>
                </a:lnTo>
                <a:lnTo>
                  <a:pt x="13588" y="584398"/>
                </a:lnTo>
                <a:lnTo>
                  <a:pt x="23902" y="539501"/>
                </a:lnTo>
                <a:lnTo>
                  <a:pt x="36949" y="495713"/>
                </a:lnTo>
                <a:lnTo>
                  <a:pt x="52634" y="453130"/>
                </a:lnTo>
                <a:lnTo>
                  <a:pt x="70860" y="411847"/>
                </a:lnTo>
                <a:lnTo>
                  <a:pt x="91534" y="371959"/>
                </a:lnTo>
                <a:lnTo>
                  <a:pt x="114558" y="333563"/>
                </a:lnTo>
                <a:lnTo>
                  <a:pt x="139837" y="296753"/>
                </a:lnTo>
                <a:lnTo>
                  <a:pt x="167277" y="261626"/>
                </a:lnTo>
                <a:lnTo>
                  <a:pt x="196781" y="228277"/>
                </a:lnTo>
                <a:lnTo>
                  <a:pt x="228253" y="196801"/>
                </a:lnTo>
                <a:lnTo>
                  <a:pt x="261599" y="167295"/>
                </a:lnTo>
                <a:lnTo>
                  <a:pt x="296723" y="139852"/>
                </a:lnTo>
                <a:lnTo>
                  <a:pt x="333529" y="114570"/>
                </a:lnTo>
                <a:lnTo>
                  <a:pt x="371922" y="91544"/>
                </a:lnTo>
                <a:lnTo>
                  <a:pt x="411806" y="70868"/>
                </a:lnTo>
                <a:lnTo>
                  <a:pt x="453086" y="52640"/>
                </a:lnTo>
                <a:lnTo>
                  <a:pt x="495666" y="36953"/>
                </a:lnTo>
                <a:lnTo>
                  <a:pt x="539451" y="23905"/>
                </a:lnTo>
                <a:lnTo>
                  <a:pt x="584344" y="13589"/>
                </a:lnTo>
                <a:lnTo>
                  <a:pt x="630252" y="6103"/>
                </a:lnTo>
                <a:lnTo>
                  <a:pt x="677077" y="1541"/>
                </a:lnTo>
                <a:lnTo>
                  <a:pt x="724725" y="0"/>
                </a:lnTo>
                <a:close/>
              </a:path>
            </a:pathLst>
          </a:custGeom>
          <a:ln w="5080">
            <a:solidFill>
              <a:srgbClr val="020302"/>
            </a:solidFill>
          </a:ln>
        </p:spPr>
        <p:txBody>
          <a:bodyPr wrap="square" lIns="0" tIns="0" rIns="0" bIns="0" rtlCol="0"/>
          <a:lstStyle/>
          <a:p>
            <a:endParaRPr/>
          </a:p>
        </p:txBody>
      </p:sp>
      <p:sp>
        <p:nvSpPr>
          <p:cNvPr id="208" name="object 208"/>
          <p:cNvSpPr/>
          <p:nvPr/>
        </p:nvSpPr>
        <p:spPr>
          <a:xfrm>
            <a:off x="2060016" y="2468905"/>
            <a:ext cx="376555" cy="376555"/>
          </a:xfrm>
          <a:custGeom>
            <a:avLst/>
            <a:gdLst/>
            <a:ahLst/>
            <a:cxnLst/>
            <a:rect l="l" t="t" r="r" b="b"/>
            <a:pathLst>
              <a:path w="376555" h="376555">
                <a:moveTo>
                  <a:pt x="188175" y="0"/>
                </a:moveTo>
                <a:lnTo>
                  <a:pt x="138165" y="6729"/>
                </a:lnTo>
                <a:lnTo>
                  <a:pt x="93218" y="25718"/>
                </a:lnTo>
                <a:lnTo>
                  <a:pt x="55130" y="55167"/>
                </a:lnTo>
                <a:lnTo>
                  <a:pt x="25700" y="93276"/>
                </a:lnTo>
                <a:lnTo>
                  <a:pt x="6724" y="138246"/>
                </a:lnTo>
                <a:lnTo>
                  <a:pt x="0" y="188277"/>
                </a:lnTo>
                <a:lnTo>
                  <a:pt x="5614" y="234051"/>
                </a:lnTo>
                <a:lnTo>
                  <a:pt x="21550" y="275699"/>
                </a:lnTo>
                <a:lnTo>
                  <a:pt x="46446" y="311901"/>
                </a:lnTo>
                <a:lnTo>
                  <a:pt x="78943" y="341337"/>
                </a:lnTo>
                <a:lnTo>
                  <a:pt x="129825" y="367220"/>
                </a:lnTo>
                <a:lnTo>
                  <a:pt x="188175" y="376529"/>
                </a:lnTo>
                <a:lnTo>
                  <a:pt x="200480" y="376107"/>
                </a:lnTo>
                <a:lnTo>
                  <a:pt x="281569" y="351604"/>
                </a:lnTo>
                <a:lnTo>
                  <a:pt x="320335" y="322272"/>
                </a:lnTo>
                <a:lnTo>
                  <a:pt x="350328" y="284058"/>
                </a:lnTo>
                <a:lnTo>
                  <a:pt x="369688" y="238785"/>
                </a:lnTo>
                <a:lnTo>
                  <a:pt x="376555" y="188277"/>
                </a:lnTo>
                <a:lnTo>
                  <a:pt x="369829" y="138246"/>
                </a:lnTo>
                <a:lnTo>
                  <a:pt x="350846" y="93276"/>
                </a:lnTo>
                <a:lnTo>
                  <a:pt x="321398" y="55167"/>
                </a:lnTo>
                <a:lnTo>
                  <a:pt x="283276" y="25718"/>
                </a:lnTo>
                <a:lnTo>
                  <a:pt x="238271" y="6729"/>
                </a:lnTo>
                <a:lnTo>
                  <a:pt x="188175" y="0"/>
                </a:lnTo>
                <a:close/>
              </a:path>
            </a:pathLst>
          </a:custGeom>
          <a:ln w="5080">
            <a:solidFill>
              <a:srgbClr val="020302"/>
            </a:solidFill>
          </a:ln>
        </p:spPr>
        <p:txBody>
          <a:bodyPr wrap="square" lIns="0" tIns="0" rIns="0" bIns="0" rtlCol="0"/>
          <a:lstStyle/>
          <a:p>
            <a:endParaRPr/>
          </a:p>
        </p:txBody>
      </p:sp>
      <p:sp>
        <p:nvSpPr>
          <p:cNvPr id="209" name="object 209"/>
          <p:cNvSpPr/>
          <p:nvPr/>
        </p:nvSpPr>
        <p:spPr>
          <a:xfrm>
            <a:off x="2777845" y="2865247"/>
            <a:ext cx="377190" cy="376555"/>
          </a:xfrm>
          <a:custGeom>
            <a:avLst/>
            <a:gdLst/>
            <a:ahLst/>
            <a:cxnLst/>
            <a:rect l="l" t="t" r="r" b="b"/>
            <a:pathLst>
              <a:path w="377189" h="376555">
                <a:moveTo>
                  <a:pt x="375716" y="203784"/>
                </a:moveTo>
                <a:lnTo>
                  <a:pt x="376174" y="198691"/>
                </a:lnTo>
                <a:lnTo>
                  <a:pt x="376631" y="193586"/>
                </a:lnTo>
                <a:lnTo>
                  <a:pt x="376631" y="188328"/>
                </a:lnTo>
                <a:lnTo>
                  <a:pt x="369895" y="138258"/>
                </a:lnTo>
                <a:lnTo>
                  <a:pt x="350889" y="93268"/>
                </a:lnTo>
                <a:lnTo>
                  <a:pt x="321417" y="55154"/>
                </a:lnTo>
                <a:lnTo>
                  <a:pt x="283285" y="25709"/>
                </a:lnTo>
                <a:lnTo>
                  <a:pt x="238295" y="6726"/>
                </a:lnTo>
                <a:lnTo>
                  <a:pt x="188252" y="0"/>
                </a:lnTo>
                <a:lnTo>
                  <a:pt x="140950" y="5994"/>
                </a:lnTo>
                <a:lnTo>
                  <a:pt x="98076" y="22977"/>
                </a:lnTo>
                <a:lnTo>
                  <a:pt x="61133" y="49445"/>
                </a:lnTo>
                <a:lnTo>
                  <a:pt x="31619" y="83897"/>
                </a:lnTo>
                <a:lnTo>
                  <a:pt x="11038" y="124828"/>
                </a:lnTo>
                <a:lnTo>
                  <a:pt x="889" y="170738"/>
                </a:lnTo>
                <a:lnTo>
                  <a:pt x="0" y="182384"/>
                </a:lnTo>
                <a:lnTo>
                  <a:pt x="0" y="188328"/>
                </a:lnTo>
                <a:lnTo>
                  <a:pt x="6730" y="238353"/>
                </a:lnTo>
                <a:lnTo>
                  <a:pt x="25720" y="283309"/>
                </a:lnTo>
                <a:lnTo>
                  <a:pt x="55168" y="321400"/>
                </a:lnTo>
                <a:lnTo>
                  <a:pt x="93274" y="350830"/>
                </a:lnTo>
                <a:lnTo>
                  <a:pt x="138235" y="369805"/>
                </a:lnTo>
                <a:lnTo>
                  <a:pt x="188252" y="376529"/>
                </a:lnTo>
                <a:lnTo>
                  <a:pt x="235887" y="370447"/>
                </a:lnTo>
                <a:lnTo>
                  <a:pt x="279006" y="353229"/>
                </a:lnTo>
                <a:lnTo>
                  <a:pt x="316079" y="326413"/>
                </a:lnTo>
                <a:lnTo>
                  <a:pt x="345574" y="291541"/>
                </a:lnTo>
                <a:lnTo>
                  <a:pt x="365964" y="250151"/>
                </a:lnTo>
                <a:lnTo>
                  <a:pt x="375716" y="203784"/>
                </a:lnTo>
                <a:close/>
              </a:path>
            </a:pathLst>
          </a:custGeom>
          <a:ln w="5080">
            <a:solidFill>
              <a:srgbClr val="020302"/>
            </a:solidFill>
          </a:ln>
        </p:spPr>
        <p:txBody>
          <a:bodyPr wrap="square" lIns="0" tIns="0" rIns="0" bIns="0" rtlCol="0"/>
          <a:lstStyle/>
          <a:p>
            <a:endParaRPr/>
          </a:p>
        </p:txBody>
      </p:sp>
      <p:sp>
        <p:nvSpPr>
          <p:cNvPr id="210" name="object 210"/>
          <p:cNvSpPr/>
          <p:nvPr/>
        </p:nvSpPr>
        <p:spPr>
          <a:xfrm>
            <a:off x="2530170" y="3281502"/>
            <a:ext cx="376555" cy="377190"/>
          </a:xfrm>
          <a:custGeom>
            <a:avLst/>
            <a:gdLst/>
            <a:ahLst/>
            <a:cxnLst/>
            <a:rect l="l" t="t" r="r" b="b"/>
            <a:pathLst>
              <a:path w="376555" h="377189">
                <a:moveTo>
                  <a:pt x="188328" y="376580"/>
                </a:moveTo>
                <a:lnTo>
                  <a:pt x="238334" y="369854"/>
                </a:lnTo>
                <a:lnTo>
                  <a:pt x="283280" y="350870"/>
                </a:lnTo>
                <a:lnTo>
                  <a:pt x="321368" y="321424"/>
                </a:lnTo>
                <a:lnTo>
                  <a:pt x="350800" y="283307"/>
                </a:lnTo>
                <a:lnTo>
                  <a:pt x="369778" y="238315"/>
                </a:lnTo>
                <a:lnTo>
                  <a:pt x="376504" y="188239"/>
                </a:lnTo>
                <a:lnTo>
                  <a:pt x="369778" y="138215"/>
                </a:lnTo>
                <a:lnTo>
                  <a:pt x="350800" y="93253"/>
                </a:lnTo>
                <a:lnTo>
                  <a:pt x="321368" y="55152"/>
                </a:lnTo>
                <a:lnTo>
                  <a:pt x="283280" y="25711"/>
                </a:lnTo>
                <a:lnTo>
                  <a:pt x="238334" y="6727"/>
                </a:lnTo>
                <a:lnTo>
                  <a:pt x="188328" y="0"/>
                </a:lnTo>
                <a:lnTo>
                  <a:pt x="138235" y="6727"/>
                </a:lnTo>
                <a:lnTo>
                  <a:pt x="93240" y="25711"/>
                </a:lnTo>
                <a:lnTo>
                  <a:pt x="55130" y="55152"/>
                </a:lnTo>
                <a:lnTo>
                  <a:pt x="25694" y="93253"/>
                </a:lnTo>
                <a:lnTo>
                  <a:pt x="6721" y="138215"/>
                </a:lnTo>
                <a:lnTo>
                  <a:pt x="0" y="188239"/>
                </a:lnTo>
                <a:lnTo>
                  <a:pt x="6721" y="238315"/>
                </a:lnTo>
                <a:lnTo>
                  <a:pt x="25694" y="283307"/>
                </a:lnTo>
                <a:lnTo>
                  <a:pt x="55130" y="321424"/>
                </a:lnTo>
                <a:lnTo>
                  <a:pt x="93240" y="350870"/>
                </a:lnTo>
                <a:lnTo>
                  <a:pt x="138235" y="369854"/>
                </a:lnTo>
                <a:lnTo>
                  <a:pt x="188328" y="376580"/>
                </a:lnTo>
                <a:close/>
              </a:path>
            </a:pathLst>
          </a:custGeom>
          <a:ln w="5080">
            <a:solidFill>
              <a:srgbClr val="020302"/>
            </a:solidFill>
          </a:ln>
        </p:spPr>
        <p:txBody>
          <a:bodyPr wrap="square" lIns="0" tIns="0" rIns="0" bIns="0" rtlCol="0"/>
          <a:lstStyle/>
          <a:p>
            <a:endParaRPr/>
          </a:p>
        </p:txBody>
      </p:sp>
      <p:sp>
        <p:nvSpPr>
          <p:cNvPr id="211" name="object 211"/>
          <p:cNvSpPr/>
          <p:nvPr/>
        </p:nvSpPr>
        <p:spPr>
          <a:xfrm>
            <a:off x="2057552" y="3281502"/>
            <a:ext cx="376555" cy="377190"/>
          </a:xfrm>
          <a:custGeom>
            <a:avLst/>
            <a:gdLst/>
            <a:ahLst/>
            <a:cxnLst/>
            <a:rect l="l" t="t" r="r" b="b"/>
            <a:pathLst>
              <a:path w="376555" h="377189">
                <a:moveTo>
                  <a:pt x="188264" y="376580"/>
                </a:moveTo>
                <a:lnTo>
                  <a:pt x="238306" y="369854"/>
                </a:lnTo>
                <a:lnTo>
                  <a:pt x="283273" y="350870"/>
                </a:lnTo>
                <a:lnTo>
                  <a:pt x="321370" y="321424"/>
                </a:lnTo>
                <a:lnTo>
                  <a:pt x="350804" y="283307"/>
                </a:lnTo>
                <a:lnTo>
                  <a:pt x="369780" y="238315"/>
                </a:lnTo>
                <a:lnTo>
                  <a:pt x="376504" y="188239"/>
                </a:lnTo>
                <a:lnTo>
                  <a:pt x="369780" y="138215"/>
                </a:lnTo>
                <a:lnTo>
                  <a:pt x="350804" y="93253"/>
                </a:lnTo>
                <a:lnTo>
                  <a:pt x="321370" y="55152"/>
                </a:lnTo>
                <a:lnTo>
                  <a:pt x="283273" y="25711"/>
                </a:lnTo>
                <a:lnTo>
                  <a:pt x="238306" y="6727"/>
                </a:lnTo>
                <a:lnTo>
                  <a:pt x="188264" y="0"/>
                </a:lnTo>
                <a:lnTo>
                  <a:pt x="138203" y="6727"/>
                </a:lnTo>
                <a:lnTo>
                  <a:pt x="93227" y="25711"/>
                </a:lnTo>
                <a:lnTo>
                  <a:pt x="55127" y="55152"/>
                </a:lnTo>
                <a:lnTo>
                  <a:pt x="25695" y="93253"/>
                </a:lnTo>
                <a:lnTo>
                  <a:pt x="6722" y="138215"/>
                </a:lnTo>
                <a:lnTo>
                  <a:pt x="0" y="188239"/>
                </a:lnTo>
                <a:lnTo>
                  <a:pt x="6722" y="238315"/>
                </a:lnTo>
                <a:lnTo>
                  <a:pt x="25695" y="283307"/>
                </a:lnTo>
                <a:lnTo>
                  <a:pt x="55127" y="321424"/>
                </a:lnTo>
                <a:lnTo>
                  <a:pt x="93227" y="350870"/>
                </a:lnTo>
                <a:lnTo>
                  <a:pt x="138203" y="369854"/>
                </a:lnTo>
                <a:lnTo>
                  <a:pt x="188264" y="376580"/>
                </a:lnTo>
                <a:close/>
              </a:path>
            </a:pathLst>
          </a:custGeom>
          <a:ln w="5080">
            <a:solidFill>
              <a:srgbClr val="020302"/>
            </a:solidFill>
          </a:ln>
        </p:spPr>
        <p:txBody>
          <a:bodyPr wrap="square" lIns="0" tIns="0" rIns="0" bIns="0" rtlCol="0"/>
          <a:lstStyle/>
          <a:p>
            <a:endParaRPr/>
          </a:p>
        </p:txBody>
      </p:sp>
      <p:sp>
        <p:nvSpPr>
          <p:cNvPr id="212" name="object 212"/>
          <p:cNvSpPr/>
          <p:nvPr/>
        </p:nvSpPr>
        <p:spPr>
          <a:xfrm>
            <a:off x="1809851" y="2860433"/>
            <a:ext cx="377190" cy="376555"/>
          </a:xfrm>
          <a:custGeom>
            <a:avLst/>
            <a:gdLst/>
            <a:ahLst/>
            <a:cxnLst/>
            <a:rect l="l" t="t" r="r" b="b"/>
            <a:pathLst>
              <a:path w="377189" h="376555">
                <a:moveTo>
                  <a:pt x="188239" y="376516"/>
                </a:moveTo>
                <a:lnTo>
                  <a:pt x="238309" y="369795"/>
                </a:lnTo>
                <a:lnTo>
                  <a:pt x="283298" y="350826"/>
                </a:lnTo>
                <a:lnTo>
                  <a:pt x="321413" y="321400"/>
                </a:lnTo>
                <a:lnTo>
                  <a:pt x="350858" y="283310"/>
                </a:lnTo>
                <a:lnTo>
                  <a:pt x="369841" y="238347"/>
                </a:lnTo>
                <a:lnTo>
                  <a:pt x="376567" y="188302"/>
                </a:lnTo>
                <a:lnTo>
                  <a:pt x="369841" y="138238"/>
                </a:lnTo>
                <a:lnTo>
                  <a:pt x="350858" y="93255"/>
                </a:lnTo>
                <a:lnTo>
                  <a:pt x="321413" y="55146"/>
                </a:lnTo>
                <a:lnTo>
                  <a:pt x="283298" y="25705"/>
                </a:lnTo>
                <a:lnTo>
                  <a:pt x="238309" y="6725"/>
                </a:lnTo>
                <a:lnTo>
                  <a:pt x="188239" y="0"/>
                </a:lnTo>
                <a:lnTo>
                  <a:pt x="167597" y="1151"/>
                </a:lnTo>
                <a:lnTo>
                  <a:pt x="128328" y="9917"/>
                </a:lnTo>
                <a:lnTo>
                  <a:pt x="81738" y="33249"/>
                </a:lnTo>
                <a:lnTo>
                  <a:pt x="35868" y="78111"/>
                </a:lnTo>
                <a:lnTo>
                  <a:pt x="11069" y="125128"/>
                </a:lnTo>
                <a:lnTo>
                  <a:pt x="1287" y="166430"/>
                </a:lnTo>
                <a:lnTo>
                  <a:pt x="0" y="188302"/>
                </a:lnTo>
                <a:lnTo>
                  <a:pt x="6729" y="238347"/>
                </a:lnTo>
                <a:lnTo>
                  <a:pt x="25717" y="283310"/>
                </a:lnTo>
                <a:lnTo>
                  <a:pt x="55162" y="321400"/>
                </a:lnTo>
                <a:lnTo>
                  <a:pt x="93265" y="350826"/>
                </a:lnTo>
                <a:lnTo>
                  <a:pt x="138224" y="369795"/>
                </a:lnTo>
                <a:lnTo>
                  <a:pt x="188239" y="376516"/>
                </a:lnTo>
                <a:close/>
              </a:path>
            </a:pathLst>
          </a:custGeom>
          <a:ln w="5080">
            <a:solidFill>
              <a:srgbClr val="020302"/>
            </a:solidFill>
          </a:ln>
        </p:spPr>
        <p:txBody>
          <a:bodyPr wrap="square" lIns="0" tIns="0" rIns="0" bIns="0" rtlCol="0"/>
          <a:lstStyle/>
          <a:p>
            <a:endParaRPr/>
          </a:p>
        </p:txBody>
      </p:sp>
      <p:sp>
        <p:nvSpPr>
          <p:cNvPr id="213" name="object 213"/>
          <p:cNvSpPr/>
          <p:nvPr/>
        </p:nvSpPr>
        <p:spPr>
          <a:xfrm>
            <a:off x="2530170" y="2471343"/>
            <a:ext cx="376555" cy="376555"/>
          </a:xfrm>
          <a:custGeom>
            <a:avLst/>
            <a:gdLst/>
            <a:ahLst/>
            <a:cxnLst/>
            <a:rect l="l" t="t" r="r" b="b"/>
            <a:pathLst>
              <a:path w="376555" h="376555">
                <a:moveTo>
                  <a:pt x="188328" y="376529"/>
                </a:moveTo>
                <a:lnTo>
                  <a:pt x="238334" y="369804"/>
                </a:lnTo>
                <a:lnTo>
                  <a:pt x="283280" y="350826"/>
                </a:lnTo>
                <a:lnTo>
                  <a:pt x="321368" y="321389"/>
                </a:lnTo>
                <a:lnTo>
                  <a:pt x="350800" y="283289"/>
                </a:lnTo>
                <a:lnTo>
                  <a:pt x="369778" y="238320"/>
                </a:lnTo>
                <a:lnTo>
                  <a:pt x="376504" y="188277"/>
                </a:lnTo>
                <a:lnTo>
                  <a:pt x="369778" y="138233"/>
                </a:lnTo>
                <a:lnTo>
                  <a:pt x="350800" y="93259"/>
                </a:lnTo>
                <a:lnTo>
                  <a:pt x="321368" y="55152"/>
                </a:lnTo>
                <a:lnTo>
                  <a:pt x="283280" y="25709"/>
                </a:lnTo>
                <a:lnTo>
                  <a:pt x="238334" y="6726"/>
                </a:lnTo>
                <a:lnTo>
                  <a:pt x="188328" y="0"/>
                </a:lnTo>
                <a:lnTo>
                  <a:pt x="138235" y="6726"/>
                </a:lnTo>
                <a:lnTo>
                  <a:pt x="93240" y="25709"/>
                </a:lnTo>
                <a:lnTo>
                  <a:pt x="55130" y="55152"/>
                </a:lnTo>
                <a:lnTo>
                  <a:pt x="25694" y="93259"/>
                </a:lnTo>
                <a:lnTo>
                  <a:pt x="6721" y="138233"/>
                </a:lnTo>
                <a:lnTo>
                  <a:pt x="0" y="188277"/>
                </a:lnTo>
                <a:lnTo>
                  <a:pt x="6721" y="238320"/>
                </a:lnTo>
                <a:lnTo>
                  <a:pt x="25694" y="283289"/>
                </a:lnTo>
                <a:lnTo>
                  <a:pt x="55130" y="321389"/>
                </a:lnTo>
                <a:lnTo>
                  <a:pt x="93240" y="350826"/>
                </a:lnTo>
                <a:lnTo>
                  <a:pt x="138235" y="369804"/>
                </a:lnTo>
                <a:lnTo>
                  <a:pt x="188328" y="376529"/>
                </a:lnTo>
                <a:close/>
              </a:path>
            </a:pathLst>
          </a:custGeom>
          <a:ln w="5080">
            <a:solidFill>
              <a:srgbClr val="020302"/>
            </a:solidFill>
          </a:ln>
        </p:spPr>
        <p:txBody>
          <a:bodyPr wrap="square" lIns="0" tIns="0" rIns="0" bIns="0" rtlCol="0"/>
          <a:lstStyle/>
          <a:p>
            <a:endParaRPr/>
          </a:p>
        </p:txBody>
      </p:sp>
      <p:sp>
        <p:nvSpPr>
          <p:cNvPr id="214" name="object 214"/>
          <p:cNvSpPr/>
          <p:nvPr/>
        </p:nvSpPr>
        <p:spPr>
          <a:xfrm>
            <a:off x="2694368" y="3186315"/>
            <a:ext cx="1144905" cy="648970"/>
          </a:xfrm>
          <a:custGeom>
            <a:avLst/>
            <a:gdLst/>
            <a:ahLst/>
            <a:cxnLst/>
            <a:rect l="l" t="t" r="r" b="b"/>
            <a:pathLst>
              <a:path w="1144904" h="648970">
                <a:moveTo>
                  <a:pt x="623468" y="0"/>
                </a:moveTo>
                <a:lnTo>
                  <a:pt x="490588" y="0"/>
                </a:lnTo>
                <a:lnTo>
                  <a:pt x="436116" y="166392"/>
                </a:lnTo>
                <a:lnTo>
                  <a:pt x="399859" y="258051"/>
                </a:lnTo>
                <a:lnTo>
                  <a:pt x="365526" y="307552"/>
                </a:lnTo>
                <a:lnTo>
                  <a:pt x="316826" y="347472"/>
                </a:lnTo>
                <a:lnTo>
                  <a:pt x="232839" y="403684"/>
                </a:lnTo>
                <a:lnTo>
                  <a:pt x="127761" y="467569"/>
                </a:lnTo>
                <a:lnTo>
                  <a:pt x="38009" y="519957"/>
                </a:lnTo>
                <a:lnTo>
                  <a:pt x="0" y="541680"/>
                </a:lnTo>
                <a:lnTo>
                  <a:pt x="0" y="648970"/>
                </a:lnTo>
                <a:lnTo>
                  <a:pt x="1144689" y="648970"/>
                </a:lnTo>
                <a:lnTo>
                  <a:pt x="1144689" y="562114"/>
                </a:lnTo>
                <a:lnTo>
                  <a:pt x="1030619" y="501754"/>
                </a:lnTo>
                <a:lnTo>
                  <a:pt x="960654" y="462468"/>
                </a:lnTo>
                <a:lnTo>
                  <a:pt x="906046" y="427010"/>
                </a:lnTo>
                <a:lnTo>
                  <a:pt x="838047" y="378129"/>
                </a:lnTo>
                <a:lnTo>
                  <a:pt x="757113" y="284548"/>
                </a:lnTo>
                <a:lnTo>
                  <a:pt x="688619" y="158399"/>
                </a:lnTo>
                <a:lnTo>
                  <a:pt x="641194" y="47583"/>
                </a:lnTo>
                <a:lnTo>
                  <a:pt x="623468" y="0"/>
                </a:lnTo>
                <a:close/>
              </a:path>
            </a:pathLst>
          </a:custGeom>
          <a:solidFill>
            <a:srgbClr val="020302"/>
          </a:solidFill>
        </p:spPr>
        <p:txBody>
          <a:bodyPr wrap="square" lIns="0" tIns="0" rIns="0" bIns="0" rtlCol="0"/>
          <a:lstStyle/>
          <a:p>
            <a:endParaRPr/>
          </a:p>
        </p:txBody>
      </p:sp>
      <p:sp>
        <p:nvSpPr>
          <p:cNvPr id="215" name="object 215"/>
          <p:cNvSpPr/>
          <p:nvPr/>
        </p:nvSpPr>
        <p:spPr>
          <a:xfrm>
            <a:off x="3955135" y="4116196"/>
            <a:ext cx="287020" cy="378460"/>
          </a:xfrm>
          <a:custGeom>
            <a:avLst/>
            <a:gdLst/>
            <a:ahLst/>
            <a:cxnLst/>
            <a:rect l="l" t="t" r="r" b="b"/>
            <a:pathLst>
              <a:path w="287020" h="378460">
                <a:moveTo>
                  <a:pt x="1333" y="0"/>
                </a:moveTo>
                <a:lnTo>
                  <a:pt x="0" y="377405"/>
                </a:lnTo>
                <a:lnTo>
                  <a:pt x="285153" y="378472"/>
                </a:lnTo>
                <a:lnTo>
                  <a:pt x="286435" y="965"/>
                </a:lnTo>
                <a:lnTo>
                  <a:pt x="1333" y="0"/>
                </a:lnTo>
                <a:close/>
              </a:path>
            </a:pathLst>
          </a:custGeom>
          <a:solidFill>
            <a:srgbClr val="020302"/>
          </a:solidFill>
        </p:spPr>
        <p:txBody>
          <a:bodyPr wrap="square" lIns="0" tIns="0" rIns="0" bIns="0" rtlCol="0"/>
          <a:lstStyle/>
          <a:p>
            <a:endParaRPr/>
          </a:p>
        </p:txBody>
      </p:sp>
      <p:sp>
        <p:nvSpPr>
          <p:cNvPr id="216" name="object 216"/>
          <p:cNvSpPr/>
          <p:nvPr/>
        </p:nvSpPr>
        <p:spPr>
          <a:xfrm>
            <a:off x="3955872" y="4116196"/>
            <a:ext cx="285699" cy="154292"/>
          </a:xfrm>
          <a:prstGeom prst="rect">
            <a:avLst/>
          </a:prstGeom>
          <a:blipFill>
            <a:blip r:embed="rId17" cstate="print"/>
            <a:stretch>
              <a:fillRect/>
            </a:stretch>
          </a:blipFill>
        </p:spPr>
        <p:txBody>
          <a:bodyPr wrap="square" lIns="0" tIns="0" rIns="0" bIns="0" rtlCol="0"/>
          <a:lstStyle/>
          <a:p>
            <a:endParaRPr/>
          </a:p>
        </p:txBody>
      </p:sp>
      <p:sp>
        <p:nvSpPr>
          <p:cNvPr id="217" name="object 217"/>
          <p:cNvSpPr/>
          <p:nvPr/>
        </p:nvSpPr>
        <p:spPr>
          <a:xfrm>
            <a:off x="3955135" y="4116692"/>
            <a:ext cx="287020" cy="377825"/>
          </a:xfrm>
          <a:custGeom>
            <a:avLst/>
            <a:gdLst/>
            <a:ahLst/>
            <a:cxnLst/>
            <a:rect l="l" t="t" r="r" b="b"/>
            <a:pathLst>
              <a:path w="287020" h="377825">
                <a:moveTo>
                  <a:pt x="1333" y="12"/>
                </a:moveTo>
                <a:lnTo>
                  <a:pt x="286435" y="0"/>
                </a:lnTo>
                <a:lnTo>
                  <a:pt x="285153" y="377405"/>
                </a:lnTo>
                <a:lnTo>
                  <a:pt x="0" y="377482"/>
                </a:lnTo>
                <a:lnTo>
                  <a:pt x="1333" y="12"/>
                </a:lnTo>
                <a:close/>
              </a:path>
            </a:pathLst>
          </a:custGeom>
          <a:ln w="5080">
            <a:solidFill>
              <a:srgbClr val="020302"/>
            </a:solidFill>
          </a:ln>
        </p:spPr>
        <p:txBody>
          <a:bodyPr wrap="square" lIns="0" tIns="0" rIns="0" bIns="0" rtlCol="0"/>
          <a:lstStyle/>
          <a:p>
            <a:endParaRPr/>
          </a:p>
        </p:txBody>
      </p:sp>
      <p:sp>
        <p:nvSpPr>
          <p:cNvPr id="218" name="object 218"/>
          <p:cNvSpPr/>
          <p:nvPr/>
        </p:nvSpPr>
        <p:spPr>
          <a:xfrm>
            <a:off x="4240288" y="3980002"/>
            <a:ext cx="287655" cy="652780"/>
          </a:xfrm>
          <a:custGeom>
            <a:avLst/>
            <a:gdLst/>
            <a:ahLst/>
            <a:cxnLst/>
            <a:rect l="l" t="t" r="r" b="b"/>
            <a:pathLst>
              <a:path w="287654" h="652779">
                <a:moveTo>
                  <a:pt x="287045" y="0"/>
                </a:moveTo>
                <a:lnTo>
                  <a:pt x="1282" y="137160"/>
                </a:lnTo>
                <a:lnTo>
                  <a:pt x="0" y="514680"/>
                </a:lnTo>
                <a:lnTo>
                  <a:pt x="283972" y="652678"/>
                </a:lnTo>
                <a:lnTo>
                  <a:pt x="287045" y="0"/>
                </a:lnTo>
                <a:close/>
              </a:path>
            </a:pathLst>
          </a:custGeom>
          <a:solidFill>
            <a:srgbClr val="020302"/>
          </a:solidFill>
        </p:spPr>
        <p:txBody>
          <a:bodyPr wrap="square" lIns="0" tIns="0" rIns="0" bIns="0" rtlCol="0"/>
          <a:lstStyle/>
          <a:p>
            <a:endParaRPr/>
          </a:p>
        </p:txBody>
      </p:sp>
      <p:sp>
        <p:nvSpPr>
          <p:cNvPr id="219" name="object 219"/>
          <p:cNvSpPr/>
          <p:nvPr/>
        </p:nvSpPr>
        <p:spPr>
          <a:xfrm>
            <a:off x="4241063" y="3980002"/>
            <a:ext cx="286270" cy="291591"/>
          </a:xfrm>
          <a:prstGeom prst="rect">
            <a:avLst/>
          </a:prstGeom>
          <a:blipFill>
            <a:blip r:embed="rId18" cstate="print"/>
            <a:stretch>
              <a:fillRect/>
            </a:stretch>
          </a:blipFill>
        </p:spPr>
        <p:txBody>
          <a:bodyPr wrap="square" lIns="0" tIns="0" rIns="0" bIns="0" rtlCol="0"/>
          <a:lstStyle/>
          <a:p>
            <a:endParaRPr/>
          </a:p>
        </p:txBody>
      </p:sp>
      <p:sp>
        <p:nvSpPr>
          <p:cNvPr id="220" name="object 220"/>
          <p:cNvSpPr/>
          <p:nvPr/>
        </p:nvSpPr>
        <p:spPr>
          <a:xfrm>
            <a:off x="2410853" y="3912108"/>
            <a:ext cx="177165" cy="214629"/>
          </a:xfrm>
          <a:custGeom>
            <a:avLst/>
            <a:gdLst/>
            <a:ahLst/>
            <a:cxnLst/>
            <a:rect l="l" t="t" r="r" b="b"/>
            <a:pathLst>
              <a:path w="177164" h="214629">
                <a:moveTo>
                  <a:pt x="761" y="0"/>
                </a:moveTo>
                <a:lnTo>
                  <a:pt x="0" y="213474"/>
                </a:lnTo>
                <a:lnTo>
                  <a:pt x="176250" y="214122"/>
                </a:lnTo>
                <a:lnTo>
                  <a:pt x="176961" y="571"/>
                </a:lnTo>
                <a:lnTo>
                  <a:pt x="761" y="0"/>
                </a:lnTo>
                <a:close/>
              </a:path>
            </a:pathLst>
          </a:custGeom>
          <a:solidFill>
            <a:srgbClr val="020302"/>
          </a:solidFill>
        </p:spPr>
        <p:txBody>
          <a:bodyPr wrap="square" lIns="0" tIns="0" rIns="0" bIns="0" rtlCol="0"/>
          <a:lstStyle/>
          <a:p>
            <a:endParaRPr/>
          </a:p>
        </p:txBody>
      </p:sp>
      <p:sp>
        <p:nvSpPr>
          <p:cNvPr id="221" name="object 221"/>
          <p:cNvSpPr/>
          <p:nvPr/>
        </p:nvSpPr>
        <p:spPr>
          <a:xfrm>
            <a:off x="2410853" y="3912108"/>
            <a:ext cx="177165" cy="214629"/>
          </a:xfrm>
          <a:custGeom>
            <a:avLst/>
            <a:gdLst/>
            <a:ahLst/>
            <a:cxnLst/>
            <a:rect l="l" t="t" r="r" b="b"/>
            <a:pathLst>
              <a:path w="177164" h="214629">
                <a:moveTo>
                  <a:pt x="176961" y="571"/>
                </a:moveTo>
                <a:lnTo>
                  <a:pt x="761" y="0"/>
                </a:lnTo>
                <a:lnTo>
                  <a:pt x="0" y="213474"/>
                </a:lnTo>
                <a:lnTo>
                  <a:pt x="176250" y="214122"/>
                </a:lnTo>
                <a:lnTo>
                  <a:pt x="176961" y="571"/>
                </a:lnTo>
                <a:close/>
              </a:path>
            </a:pathLst>
          </a:custGeom>
          <a:ln w="6350">
            <a:solidFill>
              <a:srgbClr val="020302"/>
            </a:solidFill>
          </a:ln>
        </p:spPr>
        <p:txBody>
          <a:bodyPr wrap="square" lIns="0" tIns="0" rIns="0" bIns="0" rtlCol="0"/>
          <a:lstStyle/>
          <a:p>
            <a:endParaRPr/>
          </a:p>
        </p:txBody>
      </p:sp>
      <p:sp>
        <p:nvSpPr>
          <p:cNvPr id="222" name="object 222"/>
          <p:cNvSpPr/>
          <p:nvPr/>
        </p:nvSpPr>
        <p:spPr>
          <a:xfrm>
            <a:off x="2411234" y="3912412"/>
            <a:ext cx="176580" cy="86779"/>
          </a:xfrm>
          <a:prstGeom prst="rect">
            <a:avLst/>
          </a:prstGeom>
          <a:blipFill>
            <a:blip r:embed="rId19" cstate="print"/>
            <a:stretch>
              <a:fillRect/>
            </a:stretch>
          </a:blipFill>
        </p:spPr>
        <p:txBody>
          <a:bodyPr wrap="square" lIns="0" tIns="0" rIns="0" bIns="0" rtlCol="0"/>
          <a:lstStyle/>
          <a:p>
            <a:endParaRPr/>
          </a:p>
        </p:txBody>
      </p:sp>
      <p:sp>
        <p:nvSpPr>
          <p:cNvPr id="223" name="object 223"/>
          <p:cNvSpPr/>
          <p:nvPr/>
        </p:nvSpPr>
        <p:spPr>
          <a:xfrm>
            <a:off x="2411234" y="3912412"/>
            <a:ext cx="177165" cy="86995"/>
          </a:xfrm>
          <a:custGeom>
            <a:avLst/>
            <a:gdLst/>
            <a:ahLst/>
            <a:cxnLst/>
            <a:rect l="l" t="t" r="r" b="b"/>
            <a:pathLst>
              <a:path w="177164" h="86995">
                <a:moveTo>
                  <a:pt x="176580" y="0"/>
                </a:moveTo>
                <a:lnTo>
                  <a:pt x="380" y="0"/>
                </a:lnTo>
                <a:lnTo>
                  <a:pt x="0" y="86779"/>
                </a:lnTo>
                <a:lnTo>
                  <a:pt x="176263" y="86753"/>
                </a:lnTo>
                <a:lnTo>
                  <a:pt x="176580" y="0"/>
                </a:lnTo>
                <a:close/>
              </a:path>
            </a:pathLst>
          </a:custGeom>
          <a:ln w="6350">
            <a:solidFill>
              <a:srgbClr val="020302"/>
            </a:solidFill>
          </a:ln>
        </p:spPr>
        <p:txBody>
          <a:bodyPr wrap="square" lIns="0" tIns="0" rIns="0" bIns="0" rtlCol="0"/>
          <a:lstStyle/>
          <a:p>
            <a:endParaRPr/>
          </a:p>
        </p:txBody>
      </p:sp>
      <p:sp>
        <p:nvSpPr>
          <p:cNvPr id="224" name="object 224"/>
          <p:cNvSpPr/>
          <p:nvPr/>
        </p:nvSpPr>
        <p:spPr>
          <a:xfrm>
            <a:off x="2410853" y="3912412"/>
            <a:ext cx="177165" cy="213995"/>
          </a:xfrm>
          <a:custGeom>
            <a:avLst/>
            <a:gdLst/>
            <a:ahLst/>
            <a:cxnLst/>
            <a:rect l="l" t="t" r="r" b="b"/>
            <a:pathLst>
              <a:path w="177164" h="213995">
                <a:moveTo>
                  <a:pt x="176961" y="0"/>
                </a:moveTo>
                <a:lnTo>
                  <a:pt x="761" y="0"/>
                </a:lnTo>
                <a:lnTo>
                  <a:pt x="0" y="213169"/>
                </a:lnTo>
                <a:lnTo>
                  <a:pt x="176250" y="213817"/>
                </a:lnTo>
                <a:lnTo>
                  <a:pt x="176961" y="0"/>
                </a:lnTo>
                <a:close/>
              </a:path>
            </a:pathLst>
          </a:custGeom>
          <a:ln w="5080">
            <a:solidFill>
              <a:srgbClr val="020302"/>
            </a:solidFill>
          </a:ln>
        </p:spPr>
        <p:txBody>
          <a:bodyPr wrap="square" lIns="0" tIns="0" rIns="0" bIns="0" rtlCol="0"/>
          <a:lstStyle/>
          <a:p>
            <a:endParaRPr/>
          </a:p>
        </p:txBody>
      </p:sp>
      <p:sp>
        <p:nvSpPr>
          <p:cNvPr id="225" name="object 225"/>
          <p:cNvSpPr/>
          <p:nvPr/>
        </p:nvSpPr>
        <p:spPr>
          <a:xfrm>
            <a:off x="2234730" y="3833405"/>
            <a:ext cx="177165" cy="369570"/>
          </a:xfrm>
          <a:custGeom>
            <a:avLst/>
            <a:gdLst/>
            <a:ahLst/>
            <a:cxnLst/>
            <a:rect l="l" t="t" r="r" b="b"/>
            <a:pathLst>
              <a:path w="177164" h="369570">
                <a:moveTo>
                  <a:pt x="774" y="0"/>
                </a:moveTo>
                <a:lnTo>
                  <a:pt x="0" y="369227"/>
                </a:lnTo>
                <a:lnTo>
                  <a:pt x="176110" y="292176"/>
                </a:lnTo>
                <a:lnTo>
                  <a:pt x="176872" y="78701"/>
                </a:lnTo>
                <a:lnTo>
                  <a:pt x="774" y="0"/>
                </a:lnTo>
                <a:close/>
              </a:path>
            </a:pathLst>
          </a:custGeom>
          <a:solidFill>
            <a:srgbClr val="020302"/>
          </a:solidFill>
        </p:spPr>
        <p:txBody>
          <a:bodyPr wrap="square" lIns="0" tIns="0" rIns="0" bIns="0" rtlCol="0"/>
          <a:lstStyle/>
          <a:p>
            <a:endParaRPr/>
          </a:p>
        </p:txBody>
      </p:sp>
      <p:sp>
        <p:nvSpPr>
          <p:cNvPr id="226" name="object 226"/>
          <p:cNvSpPr/>
          <p:nvPr/>
        </p:nvSpPr>
        <p:spPr>
          <a:xfrm>
            <a:off x="2234730" y="3833405"/>
            <a:ext cx="177165" cy="369570"/>
          </a:xfrm>
          <a:custGeom>
            <a:avLst/>
            <a:gdLst/>
            <a:ahLst/>
            <a:cxnLst/>
            <a:rect l="l" t="t" r="r" b="b"/>
            <a:pathLst>
              <a:path w="177164" h="369570">
                <a:moveTo>
                  <a:pt x="176872" y="78701"/>
                </a:moveTo>
                <a:lnTo>
                  <a:pt x="774" y="0"/>
                </a:lnTo>
                <a:lnTo>
                  <a:pt x="0" y="369227"/>
                </a:lnTo>
                <a:lnTo>
                  <a:pt x="176110" y="292176"/>
                </a:lnTo>
                <a:lnTo>
                  <a:pt x="176872" y="78701"/>
                </a:lnTo>
                <a:close/>
              </a:path>
            </a:pathLst>
          </a:custGeom>
          <a:ln w="6350">
            <a:solidFill>
              <a:srgbClr val="020302"/>
            </a:solidFill>
          </a:ln>
        </p:spPr>
        <p:txBody>
          <a:bodyPr wrap="square" lIns="0" tIns="0" rIns="0" bIns="0" rtlCol="0"/>
          <a:lstStyle/>
          <a:p>
            <a:endParaRPr/>
          </a:p>
        </p:txBody>
      </p:sp>
      <p:sp>
        <p:nvSpPr>
          <p:cNvPr id="227" name="object 227"/>
          <p:cNvSpPr/>
          <p:nvPr/>
        </p:nvSpPr>
        <p:spPr>
          <a:xfrm>
            <a:off x="2234907" y="3833405"/>
            <a:ext cx="176695" cy="164845"/>
          </a:xfrm>
          <a:prstGeom prst="rect">
            <a:avLst/>
          </a:prstGeom>
          <a:blipFill>
            <a:blip r:embed="rId20" cstate="print"/>
            <a:stretch>
              <a:fillRect/>
            </a:stretch>
          </a:blipFill>
        </p:spPr>
        <p:txBody>
          <a:bodyPr wrap="square" lIns="0" tIns="0" rIns="0" bIns="0" rtlCol="0"/>
          <a:lstStyle/>
          <a:p>
            <a:endParaRPr/>
          </a:p>
        </p:txBody>
      </p:sp>
      <p:sp>
        <p:nvSpPr>
          <p:cNvPr id="228" name="object 228"/>
          <p:cNvSpPr/>
          <p:nvPr/>
        </p:nvSpPr>
        <p:spPr>
          <a:xfrm>
            <a:off x="2234907" y="3833405"/>
            <a:ext cx="177165" cy="165100"/>
          </a:xfrm>
          <a:custGeom>
            <a:avLst/>
            <a:gdLst/>
            <a:ahLst/>
            <a:cxnLst/>
            <a:rect l="l" t="t" r="r" b="b"/>
            <a:pathLst>
              <a:path w="177164" h="165100">
                <a:moveTo>
                  <a:pt x="176695" y="78701"/>
                </a:moveTo>
                <a:lnTo>
                  <a:pt x="596" y="0"/>
                </a:lnTo>
                <a:lnTo>
                  <a:pt x="0" y="164846"/>
                </a:lnTo>
                <a:lnTo>
                  <a:pt x="176326" y="164744"/>
                </a:lnTo>
                <a:lnTo>
                  <a:pt x="176695" y="78701"/>
                </a:lnTo>
                <a:close/>
              </a:path>
            </a:pathLst>
          </a:custGeom>
          <a:ln w="6350">
            <a:solidFill>
              <a:srgbClr val="020302"/>
            </a:solidFill>
          </a:ln>
        </p:spPr>
        <p:txBody>
          <a:bodyPr wrap="square" lIns="0" tIns="0" rIns="0" bIns="0" rtlCol="0"/>
          <a:lstStyle/>
          <a:p>
            <a:endParaRPr/>
          </a:p>
        </p:txBody>
      </p:sp>
      <p:sp>
        <p:nvSpPr>
          <p:cNvPr id="229" name="object 229"/>
          <p:cNvSpPr/>
          <p:nvPr/>
        </p:nvSpPr>
        <p:spPr>
          <a:xfrm>
            <a:off x="2156548" y="3832466"/>
            <a:ext cx="80352" cy="372275"/>
          </a:xfrm>
          <a:prstGeom prst="rect">
            <a:avLst/>
          </a:prstGeom>
          <a:blipFill>
            <a:blip r:embed="rId21" cstate="print"/>
            <a:stretch>
              <a:fillRect/>
            </a:stretch>
          </a:blipFill>
        </p:spPr>
        <p:txBody>
          <a:bodyPr wrap="square" lIns="0" tIns="0" rIns="0" bIns="0" rtlCol="0"/>
          <a:lstStyle/>
          <a:p>
            <a:endParaRPr/>
          </a:p>
        </p:txBody>
      </p:sp>
      <p:sp>
        <p:nvSpPr>
          <p:cNvPr id="230" name="object 230"/>
          <p:cNvSpPr/>
          <p:nvPr/>
        </p:nvSpPr>
        <p:spPr>
          <a:xfrm>
            <a:off x="2156548" y="3832466"/>
            <a:ext cx="80645" cy="372745"/>
          </a:xfrm>
          <a:custGeom>
            <a:avLst/>
            <a:gdLst/>
            <a:ahLst/>
            <a:cxnLst/>
            <a:rect l="l" t="t" r="r" b="b"/>
            <a:pathLst>
              <a:path w="80644" h="372745">
                <a:moveTo>
                  <a:pt x="80352" y="304"/>
                </a:moveTo>
                <a:lnTo>
                  <a:pt x="1282" y="0"/>
                </a:lnTo>
                <a:lnTo>
                  <a:pt x="0" y="372021"/>
                </a:lnTo>
                <a:lnTo>
                  <a:pt x="78181" y="372275"/>
                </a:lnTo>
                <a:lnTo>
                  <a:pt x="80352" y="304"/>
                </a:lnTo>
                <a:close/>
              </a:path>
            </a:pathLst>
          </a:custGeom>
          <a:ln w="5080">
            <a:solidFill>
              <a:srgbClr val="020302"/>
            </a:solidFill>
          </a:ln>
        </p:spPr>
        <p:txBody>
          <a:bodyPr wrap="square" lIns="0" tIns="0" rIns="0" bIns="0" rtlCol="0"/>
          <a:lstStyle/>
          <a:p>
            <a:endParaRPr/>
          </a:p>
        </p:txBody>
      </p:sp>
      <p:sp>
        <p:nvSpPr>
          <p:cNvPr id="231" name="object 231"/>
          <p:cNvSpPr/>
          <p:nvPr/>
        </p:nvSpPr>
        <p:spPr>
          <a:xfrm>
            <a:off x="2234730" y="3833405"/>
            <a:ext cx="177165" cy="369570"/>
          </a:xfrm>
          <a:custGeom>
            <a:avLst/>
            <a:gdLst/>
            <a:ahLst/>
            <a:cxnLst/>
            <a:rect l="l" t="t" r="r" b="b"/>
            <a:pathLst>
              <a:path w="177164" h="369570">
                <a:moveTo>
                  <a:pt x="176872" y="78701"/>
                </a:moveTo>
                <a:lnTo>
                  <a:pt x="774" y="0"/>
                </a:lnTo>
                <a:lnTo>
                  <a:pt x="0" y="369227"/>
                </a:lnTo>
                <a:lnTo>
                  <a:pt x="176110" y="292176"/>
                </a:lnTo>
                <a:lnTo>
                  <a:pt x="176872" y="78701"/>
                </a:lnTo>
                <a:close/>
              </a:path>
            </a:pathLst>
          </a:custGeom>
          <a:ln w="5080">
            <a:solidFill>
              <a:srgbClr val="020302"/>
            </a:solidFill>
          </a:ln>
        </p:spPr>
        <p:txBody>
          <a:bodyPr wrap="square" lIns="0" tIns="0" rIns="0" bIns="0" rtlCol="0"/>
          <a:lstStyle/>
          <a:p>
            <a:endParaRPr/>
          </a:p>
        </p:txBody>
      </p:sp>
      <p:sp>
        <p:nvSpPr>
          <p:cNvPr id="232" name="object 232"/>
          <p:cNvSpPr/>
          <p:nvPr/>
        </p:nvSpPr>
        <p:spPr>
          <a:xfrm>
            <a:off x="4524654" y="3978960"/>
            <a:ext cx="127241" cy="654138"/>
          </a:xfrm>
          <a:prstGeom prst="rect">
            <a:avLst/>
          </a:prstGeom>
          <a:blipFill>
            <a:blip r:embed="rId22" cstate="print"/>
            <a:stretch>
              <a:fillRect/>
            </a:stretch>
          </a:blipFill>
        </p:spPr>
        <p:txBody>
          <a:bodyPr wrap="square" lIns="0" tIns="0" rIns="0" bIns="0" rtlCol="0"/>
          <a:lstStyle/>
          <a:p>
            <a:endParaRPr/>
          </a:p>
        </p:txBody>
      </p:sp>
      <p:sp>
        <p:nvSpPr>
          <p:cNvPr id="233" name="object 233"/>
          <p:cNvSpPr/>
          <p:nvPr/>
        </p:nvSpPr>
        <p:spPr>
          <a:xfrm>
            <a:off x="4524654" y="3978960"/>
            <a:ext cx="127635" cy="654685"/>
          </a:xfrm>
          <a:custGeom>
            <a:avLst/>
            <a:gdLst/>
            <a:ahLst/>
            <a:cxnLst/>
            <a:rect l="l" t="t" r="r" b="b"/>
            <a:pathLst>
              <a:path w="127635" h="654685">
                <a:moveTo>
                  <a:pt x="114" y="0"/>
                </a:moveTo>
                <a:lnTo>
                  <a:pt x="127241" y="469"/>
                </a:lnTo>
                <a:lnTo>
                  <a:pt x="127088" y="654138"/>
                </a:lnTo>
                <a:lnTo>
                  <a:pt x="0" y="653719"/>
                </a:lnTo>
                <a:lnTo>
                  <a:pt x="114" y="0"/>
                </a:lnTo>
                <a:close/>
              </a:path>
            </a:pathLst>
          </a:custGeom>
          <a:ln w="5080">
            <a:solidFill>
              <a:srgbClr val="020302"/>
            </a:solidFill>
          </a:ln>
        </p:spPr>
        <p:txBody>
          <a:bodyPr wrap="square" lIns="0" tIns="0" rIns="0" bIns="0" rtlCol="0"/>
          <a:lstStyle/>
          <a:p>
            <a:endParaRPr/>
          </a:p>
        </p:txBody>
      </p:sp>
      <p:sp>
        <p:nvSpPr>
          <p:cNvPr id="234" name="object 234"/>
          <p:cNvSpPr/>
          <p:nvPr/>
        </p:nvSpPr>
        <p:spPr>
          <a:xfrm>
            <a:off x="4240288" y="3980002"/>
            <a:ext cx="287655" cy="652780"/>
          </a:xfrm>
          <a:custGeom>
            <a:avLst/>
            <a:gdLst/>
            <a:ahLst/>
            <a:cxnLst/>
            <a:rect l="l" t="t" r="r" b="b"/>
            <a:pathLst>
              <a:path w="287654" h="652779">
                <a:moveTo>
                  <a:pt x="1282" y="137160"/>
                </a:moveTo>
                <a:lnTo>
                  <a:pt x="287045" y="0"/>
                </a:lnTo>
                <a:lnTo>
                  <a:pt x="283972" y="652678"/>
                </a:lnTo>
                <a:lnTo>
                  <a:pt x="0" y="514680"/>
                </a:lnTo>
                <a:lnTo>
                  <a:pt x="1282" y="137160"/>
                </a:lnTo>
                <a:close/>
              </a:path>
            </a:pathLst>
          </a:custGeom>
          <a:ln w="5080">
            <a:solidFill>
              <a:srgbClr val="020302"/>
            </a:solidFill>
          </a:ln>
        </p:spPr>
        <p:txBody>
          <a:bodyPr wrap="square" lIns="0" tIns="0" rIns="0" bIns="0" rtlCol="0"/>
          <a:lstStyle/>
          <a:p>
            <a:endParaRPr/>
          </a:p>
        </p:txBody>
      </p:sp>
      <p:sp>
        <p:nvSpPr>
          <p:cNvPr id="235" name="object 235"/>
          <p:cNvSpPr/>
          <p:nvPr/>
        </p:nvSpPr>
        <p:spPr>
          <a:xfrm>
            <a:off x="2520607" y="3825049"/>
            <a:ext cx="1471930" cy="1002030"/>
          </a:xfrm>
          <a:custGeom>
            <a:avLst/>
            <a:gdLst/>
            <a:ahLst/>
            <a:cxnLst/>
            <a:rect l="l" t="t" r="r" b="b"/>
            <a:pathLst>
              <a:path w="1471929" h="1002029">
                <a:moveTo>
                  <a:pt x="1410385" y="0"/>
                </a:moveTo>
                <a:lnTo>
                  <a:pt x="61353" y="0"/>
                </a:lnTo>
                <a:lnTo>
                  <a:pt x="37493" y="4823"/>
                </a:lnTo>
                <a:lnTo>
                  <a:pt x="17989" y="17972"/>
                </a:lnTo>
                <a:lnTo>
                  <a:pt x="4828" y="37467"/>
                </a:lnTo>
                <a:lnTo>
                  <a:pt x="0" y="61328"/>
                </a:lnTo>
                <a:lnTo>
                  <a:pt x="0" y="940295"/>
                </a:lnTo>
                <a:lnTo>
                  <a:pt x="4828" y="964133"/>
                </a:lnTo>
                <a:lnTo>
                  <a:pt x="17989" y="983603"/>
                </a:lnTo>
                <a:lnTo>
                  <a:pt x="37493" y="996732"/>
                </a:lnTo>
                <a:lnTo>
                  <a:pt x="61353" y="1001547"/>
                </a:lnTo>
                <a:lnTo>
                  <a:pt x="1410385" y="1001547"/>
                </a:lnTo>
                <a:lnTo>
                  <a:pt x="1434268" y="996732"/>
                </a:lnTo>
                <a:lnTo>
                  <a:pt x="1453761" y="983603"/>
                </a:lnTo>
                <a:lnTo>
                  <a:pt x="1466898" y="964133"/>
                </a:lnTo>
                <a:lnTo>
                  <a:pt x="1471714" y="940295"/>
                </a:lnTo>
                <a:lnTo>
                  <a:pt x="1471714" y="61328"/>
                </a:lnTo>
                <a:lnTo>
                  <a:pt x="1466898" y="37467"/>
                </a:lnTo>
                <a:lnTo>
                  <a:pt x="1453761" y="17972"/>
                </a:lnTo>
                <a:lnTo>
                  <a:pt x="1434268" y="4823"/>
                </a:lnTo>
                <a:lnTo>
                  <a:pt x="1410385" y="0"/>
                </a:lnTo>
                <a:close/>
              </a:path>
            </a:pathLst>
          </a:custGeom>
          <a:solidFill>
            <a:srgbClr val="020302"/>
          </a:solidFill>
        </p:spPr>
        <p:txBody>
          <a:bodyPr wrap="square" lIns="0" tIns="0" rIns="0" bIns="0" rtlCol="0"/>
          <a:lstStyle/>
          <a:p>
            <a:endParaRPr/>
          </a:p>
        </p:txBody>
      </p:sp>
      <p:sp>
        <p:nvSpPr>
          <p:cNvPr id="236" name="object 236"/>
          <p:cNvSpPr/>
          <p:nvPr/>
        </p:nvSpPr>
        <p:spPr>
          <a:xfrm>
            <a:off x="2520607" y="3825049"/>
            <a:ext cx="1471930" cy="1002030"/>
          </a:xfrm>
          <a:custGeom>
            <a:avLst/>
            <a:gdLst/>
            <a:ahLst/>
            <a:cxnLst/>
            <a:rect l="l" t="t" r="r" b="b"/>
            <a:pathLst>
              <a:path w="1471929" h="1002029">
                <a:moveTo>
                  <a:pt x="0" y="940295"/>
                </a:moveTo>
                <a:lnTo>
                  <a:pt x="4828" y="964133"/>
                </a:lnTo>
                <a:lnTo>
                  <a:pt x="17989" y="983603"/>
                </a:lnTo>
                <a:lnTo>
                  <a:pt x="37493" y="996732"/>
                </a:lnTo>
                <a:lnTo>
                  <a:pt x="61353" y="1001547"/>
                </a:lnTo>
                <a:lnTo>
                  <a:pt x="1410385" y="1001547"/>
                </a:lnTo>
                <a:lnTo>
                  <a:pt x="1434268" y="996732"/>
                </a:lnTo>
                <a:lnTo>
                  <a:pt x="1453761" y="983603"/>
                </a:lnTo>
                <a:lnTo>
                  <a:pt x="1466898" y="964133"/>
                </a:lnTo>
                <a:lnTo>
                  <a:pt x="1471714" y="940295"/>
                </a:lnTo>
                <a:lnTo>
                  <a:pt x="1471714" y="61328"/>
                </a:lnTo>
                <a:lnTo>
                  <a:pt x="1466898" y="37467"/>
                </a:lnTo>
                <a:lnTo>
                  <a:pt x="1453761" y="17972"/>
                </a:lnTo>
                <a:lnTo>
                  <a:pt x="1434268" y="4823"/>
                </a:lnTo>
                <a:lnTo>
                  <a:pt x="1410385" y="0"/>
                </a:lnTo>
                <a:lnTo>
                  <a:pt x="61353" y="0"/>
                </a:lnTo>
                <a:lnTo>
                  <a:pt x="37493" y="4823"/>
                </a:lnTo>
                <a:lnTo>
                  <a:pt x="17989" y="17972"/>
                </a:lnTo>
                <a:lnTo>
                  <a:pt x="4828" y="37467"/>
                </a:lnTo>
                <a:lnTo>
                  <a:pt x="0" y="61328"/>
                </a:lnTo>
                <a:lnTo>
                  <a:pt x="0" y="940295"/>
                </a:lnTo>
                <a:close/>
              </a:path>
            </a:pathLst>
          </a:custGeom>
          <a:ln w="5080">
            <a:solidFill>
              <a:srgbClr val="020302"/>
            </a:solidFill>
          </a:ln>
        </p:spPr>
        <p:txBody>
          <a:bodyPr wrap="square" lIns="0" tIns="0" rIns="0" bIns="0" rtlCol="0"/>
          <a:lstStyle/>
          <a:p>
            <a:endParaRPr/>
          </a:p>
        </p:txBody>
      </p:sp>
      <p:sp>
        <p:nvSpPr>
          <p:cNvPr id="237" name="object 237"/>
          <p:cNvSpPr/>
          <p:nvPr/>
        </p:nvSpPr>
        <p:spPr>
          <a:xfrm>
            <a:off x="2520607" y="3825049"/>
            <a:ext cx="1471714" cy="577134"/>
          </a:xfrm>
          <a:prstGeom prst="rect">
            <a:avLst/>
          </a:prstGeom>
          <a:blipFill>
            <a:blip r:embed="rId23" cstate="print"/>
            <a:stretch>
              <a:fillRect/>
            </a:stretch>
          </a:blipFill>
        </p:spPr>
        <p:txBody>
          <a:bodyPr wrap="square" lIns="0" tIns="0" rIns="0" bIns="0" rtlCol="0"/>
          <a:lstStyle/>
          <a:p>
            <a:endParaRPr/>
          </a:p>
        </p:txBody>
      </p:sp>
      <p:sp>
        <p:nvSpPr>
          <p:cNvPr id="238" name="object 238"/>
          <p:cNvSpPr/>
          <p:nvPr/>
        </p:nvSpPr>
        <p:spPr>
          <a:xfrm>
            <a:off x="3067304" y="4732223"/>
            <a:ext cx="377825" cy="174625"/>
          </a:xfrm>
          <a:custGeom>
            <a:avLst/>
            <a:gdLst/>
            <a:ahLst/>
            <a:cxnLst/>
            <a:rect l="l" t="t" r="r" b="b"/>
            <a:pathLst>
              <a:path w="377825" h="174625">
                <a:moveTo>
                  <a:pt x="319646" y="0"/>
                </a:moveTo>
                <a:lnTo>
                  <a:pt x="58051" y="0"/>
                </a:lnTo>
                <a:lnTo>
                  <a:pt x="35474" y="4566"/>
                </a:lnTo>
                <a:lnTo>
                  <a:pt x="17019" y="17021"/>
                </a:lnTo>
                <a:lnTo>
                  <a:pt x="4568" y="35500"/>
                </a:lnTo>
                <a:lnTo>
                  <a:pt x="0" y="58140"/>
                </a:lnTo>
                <a:lnTo>
                  <a:pt x="0" y="116192"/>
                </a:lnTo>
                <a:lnTo>
                  <a:pt x="4568" y="138842"/>
                </a:lnTo>
                <a:lnTo>
                  <a:pt x="17019" y="157321"/>
                </a:lnTo>
                <a:lnTo>
                  <a:pt x="35474" y="169770"/>
                </a:lnTo>
                <a:lnTo>
                  <a:pt x="58051" y="174332"/>
                </a:lnTo>
                <a:lnTo>
                  <a:pt x="319646" y="174332"/>
                </a:lnTo>
                <a:lnTo>
                  <a:pt x="342208" y="169770"/>
                </a:lnTo>
                <a:lnTo>
                  <a:pt x="360641" y="157321"/>
                </a:lnTo>
                <a:lnTo>
                  <a:pt x="373074" y="138842"/>
                </a:lnTo>
                <a:lnTo>
                  <a:pt x="377634" y="116192"/>
                </a:lnTo>
                <a:lnTo>
                  <a:pt x="377634" y="58140"/>
                </a:lnTo>
                <a:lnTo>
                  <a:pt x="373074" y="35500"/>
                </a:lnTo>
                <a:lnTo>
                  <a:pt x="360641" y="17021"/>
                </a:lnTo>
                <a:lnTo>
                  <a:pt x="342208" y="4566"/>
                </a:lnTo>
                <a:lnTo>
                  <a:pt x="319646" y="0"/>
                </a:lnTo>
                <a:close/>
              </a:path>
            </a:pathLst>
          </a:custGeom>
          <a:solidFill>
            <a:srgbClr val="020302"/>
          </a:solidFill>
        </p:spPr>
        <p:txBody>
          <a:bodyPr wrap="square" lIns="0" tIns="0" rIns="0" bIns="0" rtlCol="0"/>
          <a:lstStyle/>
          <a:p>
            <a:endParaRPr/>
          </a:p>
        </p:txBody>
      </p:sp>
      <p:sp>
        <p:nvSpPr>
          <p:cNvPr id="239" name="object 239"/>
          <p:cNvSpPr/>
          <p:nvPr/>
        </p:nvSpPr>
        <p:spPr>
          <a:xfrm>
            <a:off x="3067304" y="4732223"/>
            <a:ext cx="377825" cy="174625"/>
          </a:xfrm>
          <a:custGeom>
            <a:avLst/>
            <a:gdLst/>
            <a:ahLst/>
            <a:cxnLst/>
            <a:rect l="l" t="t" r="r" b="b"/>
            <a:pathLst>
              <a:path w="377825" h="174625">
                <a:moveTo>
                  <a:pt x="0" y="116192"/>
                </a:moveTo>
                <a:lnTo>
                  <a:pt x="4568" y="138842"/>
                </a:lnTo>
                <a:lnTo>
                  <a:pt x="17019" y="157321"/>
                </a:lnTo>
                <a:lnTo>
                  <a:pt x="35474" y="169770"/>
                </a:lnTo>
                <a:lnTo>
                  <a:pt x="58051" y="174332"/>
                </a:lnTo>
                <a:lnTo>
                  <a:pt x="319646" y="174332"/>
                </a:lnTo>
                <a:lnTo>
                  <a:pt x="342208" y="169770"/>
                </a:lnTo>
                <a:lnTo>
                  <a:pt x="360641" y="157321"/>
                </a:lnTo>
                <a:lnTo>
                  <a:pt x="373074" y="138842"/>
                </a:lnTo>
                <a:lnTo>
                  <a:pt x="377634" y="116192"/>
                </a:lnTo>
                <a:lnTo>
                  <a:pt x="377634" y="58140"/>
                </a:lnTo>
                <a:lnTo>
                  <a:pt x="373074" y="35500"/>
                </a:lnTo>
                <a:lnTo>
                  <a:pt x="360641" y="17021"/>
                </a:lnTo>
                <a:lnTo>
                  <a:pt x="342208" y="4566"/>
                </a:lnTo>
                <a:lnTo>
                  <a:pt x="319646" y="0"/>
                </a:lnTo>
                <a:lnTo>
                  <a:pt x="58051" y="0"/>
                </a:lnTo>
                <a:lnTo>
                  <a:pt x="35474" y="4566"/>
                </a:lnTo>
                <a:lnTo>
                  <a:pt x="17019" y="17021"/>
                </a:lnTo>
                <a:lnTo>
                  <a:pt x="4568" y="35500"/>
                </a:lnTo>
                <a:lnTo>
                  <a:pt x="0" y="58140"/>
                </a:lnTo>
                <a:lnTo>
                  <a:pt x="0" y="116192"/>
                </a:lnTo>
                <a:close/>
              </a:path>
            </a:pathLst>
          </a:custGeom>
          <a:ln w="5080">
            <a:solidFill>
              <a:srgbClr val="020302"/>
            </a:solidFill>
          </a:ln>
        </p:spPr>
        <p:txBody>
          <a:bodyPr wrap="square" lIns="0" tIns="0" rIns="0" bIns="0" rtlCol="0"/>
          <a:lstStyle/>
          <a:p>
            <a:endParaRPr/>
          </a:p>
        </p:txBody>
      </p:sp>
      <p:sp>
        <p:nvSpPr>
          <p:cNvPr id="240" name="object 240"/>
          <p:cNvSpPr/>
          <p:nvPr/>
        </p:nvSpPr>
        <p:spPr>
          <a:xfrm>
            <a:off x="3343275" y="4877523"/>
            <a:ext cx="334645" cy="857250"/>
          </a:xfrm>
          <a:custGeom>
            <a:avLst/>
            <a:gdLst/>
            <a:ahLst/>
            <a:cxnLst/>
            <a:rect l="l" t="t" r="r" b="b"/>
            <a:pathLst>
              <a:path w="334645" h="857250">
                <a:moveTo>
                  <a:pt x="0" y="0"/>
                </a:moveTo>
                <a:lnTo>
                  <a:pt x="334124" y="857046"/>
                </a:lnTo>
              </a:path>
            </a:pathLst>
          </a:custGeom>
          <a:ln w="10731">
            <a:solidFill>
              <a:srgbClr val="020302"/>
            </a:solidFill>
          </a:ln>
        </p:spPr>
        <p:txBody>
          <a:bodyPr wrap="square" lIns="0" tIns="0" rIns="0" bIns="0" rtlCol="0"/>
          <a:lstStyle/>
          <a:p>
            <a:endParaRPr/>
          </a:p>
        </p:txBody>
      </p:sp>
      <p:sp>
        <p:nvSpPr>
          <p:cNvPr id="241" name="object 241"/>
          <p:cNvSpPr/>
          <p:nvPr/>
        </p:nvSpPr>
        <p:spPr>
          <a:xfrm>
            <a:off x="2834830" y="4877523"/>
            <a:ext cx="334645" cy="857250"/>
          </a:xfrm>
          <a:custGeom>
            <a:avLst/>
            <a:gdLst/>
            <a:ahLst/>
            <a:cxnLst/>
            <a:rect l="l" t="t" r="r" b="b"/>
            <a:pathLst>
              <a:path w="334644" h="857250">
                <a:moveTo>
                  <a:pt x="334175" y="0"/>
                </a:moveTo>
                <a:lnTo>
                  <a:pt x="0" y="857046"/>
                </a:lnTo>
              </a:path>
            </a:pathLst>
          </a:custGeom>
          <a:ln w="71996">
            <a:solidFill>
              <a:srgbClr val="020302"/>
            </a:solidFill>
          </a:ln>
        </p:spPr>
        <p:txBody>
          <a:bodyPr wrap="square" lIns="0" tIns="0" rIns="0" bIns="0" rtlCol="0"/>
          <a:lstStyle/>
          <a:p>
            <a:endParaRPr/>
          </a:p>
        </p:txBody>
      </p:sp>
      <p:sp>
        <p:nvSpPr>
          <p:cNvPr id="242" name="object 242"/>
          <p:cNvSpPr/>
          <p:nvPr/>
        </p:nvSpPr>
        <p:spPr>
          <a:xfrm>
            <a:off x="3256178" y="4833937"/>
            <a:ext cx="0" cy="915669"/>
          </a:xfrm>
          <a:custGeom>
            <a:avLst/>
            <a:gdLst/>
            <a:ahLst/>
            <a:cxnLst/>
            <a:rect l="l" t="t" r="r" b="b"/>
            <a:pathLst>
              <a:path h="915670">
                <a:moveTo>
                  <a:pt x="0" y="0"/>
                </a:moveTo>
                <a:lnTo>
                  <a:pt x="0" y="915212"/>
                </a:lnTo>
              </a:path>
            </a:pathLst>
          </a:custGeom>
          <a:ln w="71996">
            <a:solidFill>
              <a:srgbClr val="020302"/>
            </a:solidFill>
          </a:ln>
        </p:spPr>
        <p:txBody>
          <a:bodyPr wrap="square" lIns="0" tIns="0" rIns="0" bIns="0" rtlCol="0"/>
          <a:lstStyle/>
          <a:p>
            <a:endParaRPr/>
          </a:p>
        </p:txBody>
      </p:sp>
      <p:sp>
        <p:nvSpPr>
          <p:cNvPr id="243" name="object 243"/>
          <p:cNvSpPr txBox="1"/>
          <p:nvPr/>
        </p:nvSpPr>
        <p:spPr>
          <a:xfrm>
            <a:off x="2554223" y="3848011"/>
            <a:ext cx="1401445" cy="952825"/>
          </a:xfrm>
          <a:prstGeom prst="rect">
            <a:avLst/>
          </a:prstGeom>
        </p:spPr>
        <p:txBody>
          <a:bodyPr vert="horz" wrap="square" lIns="0" tIns="67310" rIns="0" bIns="0" rtlCol="0">
            <a:spAutoFit/>
          </a:bodyPr>
          <a:lstStyle/>
          <a:p>
            <a:pPr marL="12700" marR="5080" indent="-635" algn="ctr">
              <a:lnSpc>
                <a:spcPts val="2270"/>
              </a:lnSpc>
              <a:spcBef>
                <a:spcPts val="530"/>
              </a:spcBef>
            </a:pPr>
            <a:r>
              <a:rPr lang="en-US" sz="2350" dirty="0" smtClean="0">
                <a:solidFill>
                  <a:srgbClr val="FFF200"/>
                </a:solidFill>
                <a:latin typeface="Britannic Bold"/>
                <a:cs typeface="Britannic Bold"/>
              </a:rPr>
              <a:t>Don’t call me special</a:t>
            </a:r>
            <a:endParaRPr sz="2350">
              <a:latin typeface="Britannic Bold"/>
              <a:cs typeface="Britannic Bold"/>
            </a:endParaRPr>
          </a:p>
        </p:txBody>
      </p:sp>
      <p:sp>
        <p:nvSpPr>
          <p:cNvPr id="244" name="object 244"/>
          <p:cNvSpPr txBox="1"/>
          <p:nvPr/>
        </p:nvSpPr>
        <p:spPr>
          <a:xfrm>
            <a:off x="389026" y="773277"/>
            <a:ext cx="2887574" cy="1643270"/>
          </a:xfrm>
          <a:prstGeom prst="rect">
            <a:avLst/>
          </a:prstGeom>
        </p:spPr>
        <p:txBody>
          <a:bodyPr vert="horz" wrap="square" lIns="0" tIns="0" rIns="0" bIns="0" rtlCol="0">
            <a:spAutoFit/>
          </a:bodyPr>
          <a:lstStyle/>
          <a:p>
            <a:pPr marL="942975">
              <a:lnSpc>
                <a:spcPts val="2150"/>
              </a:lnSpc>
            </a:pPr>
            <a:r>
              <a:rPr sz="1950" spc="-5" dirty="0">
                <a:solidFill>
                  <a:srgbClr val="023E88"/>
                </a:solidFill>
                <a:latin typeface="Britannic Bold"/>
                <a:cs typeface="Britannic Bold"/>
              </a:rPr>
              <a:t>hendi</a:t>
            </a:r>
            <a:r>
              <a:rPr sz="1950" spc="-70" dirty="0">
                <a:solidFill>
                  <a:srgbClr val="023E88"/>
                </a:solidFill>
                <a:latin typeface="Britannic Bold"/>
                <a:cs typeface="Britannic Bold"/>
              </a:rPr>
              <a:t> </a:t>
            </a:r>
            <a:r>
              <a:rPr sz="1950" spc="-5" dirty="0">
                <a:solidFill>
                  <a:srgbClr val="023E88"/>
                </a:solidFill>
                <a:latin typeface="Britannic Bold"/>
                <a:cs typeface="Britannic Bold"/>
              </a:rPr>
              <a:t>centar</a:t>
            </a:r>
            <a:endParaRPr sz="1950">
              <a:latin typeface="Britannic Bold"/>
              <a:cs typeface="Britannic Bold"/>
            </a:endParaRPr>
          </a:p>
          <a:p>
            <a:pPr marL="12700">
              <a:lnSpc>
                <a:spcPts val="1789"/>
              </a:lnSpc>
            </a:pPr>
            <a:r>
              <a:rPr sz="1650" spc="110" dirty="0">
                <a:solidFill>
                  <a:srgbClr val="023E88"/>
                </a:solidFill>
                <a:latin typeface="Britannic Bold"/>
                <a:cs typeface="Britannic Bold"/>
              </a:rPr>
              <a:t>KOLOSEUM </a:t>
            </a:r>
            <a:r>
              <a:rPr sz="1650" dirty="0">
                <a:solidFill>
                  <a:srgbClr val="023E88"/>
                </a:solidFill>
                <a:latin typeface="Britannic Bold"/>
                <a:cs typeface="Britannic Bold"/>
              </a:rPr>
              <a:t>-</a:t>
            </a:r>
            <a:r>
              <a:rPr sz="1650" spc="-185" dirty="0">
                <a:solidFill>
                  <a:srgbClr val="023E88"/>
                </a:solidFill>
                <a:latin typeface="Britannic Bold"/>
                <a:cs typeface="Britannic Bold"/>
              </a:rPr>
              <a:t> </a:t>
            </a:r>
            <a:r>
              <a:rPr sz="1650" spc="125" dirty="0">
                <a:solidFill>
                  <a:srgbClr val="023E88"/>
                </a:solidFill>
                <a:latin typeface="Britannic Bold"/>
                <a:cs typeface="Britannic Bold"/>
              </a:rPr>
              <a:t>BEOGRAD</a:t>
            </a:r>
            <a:endParaRPr sz="1650">
              <a:latin typeface="Britannic Bold"/>
              <a:cs typeface="Britannic Bold"/>
            </a:endParaRPr>
          </a:p>
          <a:p>
            <a:pPr>
              <a:lnSpc>
                <a:spcPct val="100000"/>
              </a:lnSpc>
            </a:pPr>
            <a:endParaRPr sz="1600">
              <a:latin typeface="Times New Roman"/>
              <a:cs typeface="Times New Roman"/>
            </a:endParaRPr>
          </a:p>
          <a:p>
            <a:pPr marL="847725" marR="5080" indent="208279">
              <a:lnSpc>
                <a:spcPct val="71000"/>
              </a:lnSpc>
              <a:spcBef>
                <a:spcPts val="1115"/>
              </a:spcBef>
            </a:pPr>
            <a:r>
              <a:rPr lang="en-US" sz="3400" spc="15" dirty="0" smtClean="0">
                <a:solidFill>
                  <a:srgbClr val="FFF200"/>
                </a:solidFill>
                <a:latin typeface="Britannic Bold"/>
                <a:cs typeface="Britannic Bold"/>
              </a:rPr>
              <a:t>Film workshop</a:t>
            </a:r>
            <a:endParaRPr sz="3400">
              <a:latin typeface="Britannic Bold"/>
              <a:cs typeface="Britannic Bold"/>
            </a:endParaRPr>
          </a:p>
        </p:txBody>
      </p:sp>
      <p:sp>
        <p:nvSpPr>
          <p:cNvPr id="245" name="object 245"/>
          <p:cNvSpPr/>
          <p:nvPr/>
        </p:nvSpPr>
        <p:spPr>
          <a:xfrm>
            <a:off x="3892956" y="3776462"/>
            <a:ext cx="3810" cy="0"/>
          </a:xfrm>
          <a:custGeom>
            <a:avLst/>
            <a:gdLst/>
            <a:ahLst/>
            <a:cxnLst/>
            <a:rect l="l" t="t" r="r" b="b"/>
            <a:pathLst>
              <a:path w="3810">
                <a:moveTo>
                  <a:pt x="0" y="0"/>
                </a:moveTo>
                <a:lnTo>
                  <a:pt x="3765" y="0"/>
                </a:lnTo>
              </a:path>
            </a:pathLst>
          </a:custGeom>
          <a:ln w="3765">
            <a:solidFill>
              <a:srgbClr val="FEE6C7"/>
            </a:solidFill>
          </a:ln>
        </p:spPr>
        <p:txBody>
          <a:bodyPr wrap="square" lIns="0" tIns="0" rIns="0" bIns="0" rtlCol="0"/>
          <a:lstStyle/>
          <a:p>
            <a:endParaRPr/>
          </a:p>
        </p:txBody>
      </p:sp>
      <p:sp>
        <p:nvSpPr>
          <p:cNvPr id="246" name="object 246"/>
          <p:cNvSpPr/>
          <p:nvPr/>
        </p:nvSpPr>
        <p:spPr>
          <a:xfrm>
            <a:off x="3269310" y="2320251"/>
            <a:ext cx="1488338" cy="1467205"/>
          </a:xfrm>
          <a:prstGeom prst="rect">
            <a:avLst/>
          </a:prstGeom>
          <a:blipFill>
            <a:blip r:embed="rId24"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651" y="86550"/>
            <a:ext cx="5220595" cy="738009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09495" y="6895680"/>
            <a:ext cx="343014" cy="12818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419804" y="6895680"/>
            <a:ext cx="34851" cy="376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215210" y="6795668"/>
            <a:ext cx="167721" cy="10681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3651" y="86563"/>
            <a:ext cx="361315" cy="361315"/>
          </a:xfrm>
          <a:custGeom>
            <a:avLst/>
            <a:gdLst/>
            <a:ahLst/>
            <a:cxnLst/>
            <a:rect l="l" t="t" r="r" b="b"/>
            <a:pathLst>
              <a:path w="361315" h="361315">
                <a:moveTo>
                  <a:pt x="0" y="360832"/>
                </a:moveTo>
                <a:lnTo>
                  <a:pt x="360832" y="360832"/>
                </a:lnTo>
                <a:lnTo>
                  <a:pt x="360832" y="0"/>
                </a:lnTo>
                <a:lnTo>
                  <a:pt x="0" y="0"/>
                </a:lnTo>
                <a:lnTo>
                  <a:pt x="0" y="360832"/>
                </a:lnTo>
                <a:close/>
              </a:path>
            </a:pathLst>
          </a:custGeom>
          <a:solidFill>
            <a:srgbClr val="00265A"/>
          </a:solidFill>
        </p:spPr>
        <p:txBody>
          <a:bodyPr wrap="square" lIns="0" tIns="0" rIns="0" bIns="0" rtlCol="0"/>
          <a:lstStyle/>
          <a:p>
            <a:endParaRPr/>
          </a:p>
        </p:txBody>
      </p:sp>
      <p:sp>
        <p:nvSpPr>
          <p:cNvPr id="7" name="object 7"/>
          <p:cNvSpPr txBox="1"/>
          <p:nvPr/>
        </p:nvSpPr>
        <p:spPr>
          <a:xfrm>
            <a:off x="113449" y="123749"/>
            <a:ext cx="4820285" cy="3818738"/>
          </a:xfrm>
          <a:prstGeom prst="rect">
            <a:avLst/>
          </a:prstGeom>
        </p:spPr>
        <p:txBody>
          <a:bodyPr vert="horz" wrap="square" lIns="0" tIns="0" rIns="0" bIns="0" rtlCol="0">
            <a:spAutoFit/>
          </a:bodyPr>
          <a:lstStyle/>
          <a:p>
            <a:pPr marL="12700">
              <a:lnSpc>
                <a:spcPct val="100000"/>
              </a:lnSpc>
            </a:pPr>
            <a:r>
              <a:rPr sz="1900" spc="5" dirty="0">
                <a:solidFill>
                  <a:srgbClr val="FFFFFF"/>
                </a:solidFill>
                <a:latin typeface="Impact"/>
                <a:cs typeface="Impact"/>
              </a:rPr>
              <a:t>10</a:t>
            </a:r>
            <a:endParaRPr sz="1900">
              <a:latin typeface="Impact"/>
              <a:cs typeface="Impact"/>
            </a:endParaRPr>
          </a:p>
          <a:p>
            <a:pPr>
              <a:lnSpc>
                <a:spcPct val="100000"/>
              </a:lnSpc>
            </a:pPr>
            <a:endParaRPr sz="2500">
              <a:latin typeface="Times New Roman"/>
              <a:cs typeface="Times New Roman"/>
            </a:endParaRPr>
          </a:p>
          <a:p>
            <a:pPr marL="294005" marR="5080">
              <a:lnSpc>
                <a:spcPct val="111900"/>
              </a:lnSpc>
            </a:pPr>
            <a:r>
              <a:rPr lang="en-US" sz="1400" b="1" spc="-10" dirty="0">
                <a:solidFill>
                  <a:srgbClr val="002060"/>
                </a:solidFill>
                <a:latin typeface="Calibri"/>
                <a:cs typeface="Calibri"/>
              </a:rPr>
              <a:t>A</a:t>
            </a:r>
            <a:r>
              <a:rPr lang="en-US" sz="1400" b="1" dirty="0" smtClean="0">
                <a:solidFill>
                  <a:srgbClr val="002060"/>
                </a:solidFill>
              </a:rPr>
              <a:t>nother </a:t>
            </a:r>
            <a:r>
              <a:rPr lang="en-US" sz="1400" b="1" dirty="0">
                <a:solidFill>
                  <a:srgbClr val="002060"/>
                </a:solidFill>
              </a:rPr>
              <a:t>Oscar winner with disabilities is an icon of the deaf </a:t>
            </a:r>
            <a:r>
              <a:rPr lang="en-US" sz="1400" b="1" dirty="0" err="1">
                <a:solidFill>
                  <a:srgbClr val="002060"/>
                </a:solidFill>
              </a:rPr>
              <a:t>Marlee</a:t>
            </a:r>
            <a:r>
              <a:rPr lang="en-US" sz="1400" b="1" dirty="0">
                <a:solidFill>
                  <a:srgbClr val="002060"/>
                </a:solidFill>
              </a:rPr>
              <a:t> </a:t>
            </a:r>
            <a:r>
              <a:rPr lang="en-US" sz="1400" b="1" dirty="0" err="1">
                <a:solidFill>
                  <a:srgbClr val="002060"/>
                </a:solidFill>
              </a:rPr>
              <a:t>Matlin</a:t>
            </a:r>
            <a:r>
              <a:rPr lang="en-US" sz="1400" b="1" dirty="0">
                <a:solidFill>
                  <a:srgbClr val="002060"/>
                </a:solidFill>
              </a:rPr>
              <a:t>, who won an Oscar for best supporting actress in the film '' Children of a lesser God '' in 1986. In the film she interprets deaf girl, and her (not just) teacher interprets William Hurt</a:t>
            </a:r>
            <a:r>
              <a:rPr lang="en-US" sz="1400" b="1" dirty="0" smtClean="0">
                <a:solidFill>
                  <a:srgbClr val="002060"/>
                </a:solidFill>
              </a:rPr>
              <a:t>.</a:t>
            </a:r>
          </a:p>
          <a:p>
            <a:pPr marL="294005" marR="5080">
              <a:lnSpc>
                <a:spcPct val="111900"/>
              </a:lnSpc>
            </a:pPr>
            <a:endParaRPr lang="en-US" sz="1400" b="1" dirty="0">
              <a:solidFill>
                <a:srgbClr val="002060"/>
              </a:solidFill>
            </a:endParaRPr>
          </a:p>
          <a:p>
            <a:pPr marL="294005" marR="5080">
              <a:lnSpc>
                <a:spcPct val="111900"/>
              </a:lnSpc>
            </a:pPr>
            <a:r>
              <a:rPr lang="en-US" sz="1400" dirty="0" smtClean="0"/>
              <a:t> </a:t>
            </a:r>
            <a:r>
              <a:rPr lang="en-US" sz="1400" b="1" dirty="0" err="1">
                <a:solidFill>
                  <a:srgbClr val="002060"/>
                </a:solidFill>
              </a:rPr>
              <a:t>Mrlee</a:t>
            </a:r>
            <a:r>
              <a:rPr lang="en-US" sz="1400" b="1" dirty="0">
                <a:solidFill>
                  <a:srgbClr val="002060"/>
                </a:solidFill>
              </a:rPr>
              <a:t> </a:t>
            </a:r>
            <a:r>
              <a:rPr lang="en-US" sz="1400" b="1" dirty="0" err="1">
                <a:solidFill>
                  <a:srgbClr val="002060"/>
                </a:solidFill>
              </a:rPr>
              <a:t>Matlin</a:t>
            </a:r>
            <a:r>
              <a:rPr lang="en-US" sz="1400" b="1" dirty="0">
                <a:solidFill>
                  <a:srgbClr val="002060"/>
                </a:solidFill>
              </a:rPr>
              <a:t>, unlike Harold Russell,  continued with a very successful acting career, especially television. ‘’</a:t>
            </a:r>
            <a:r>
              <a:rPr lang="en-US" sz="1400" b="1" dirty="0" err="1">
                <a:solidFill>
                  <a:srgbClr val="002060"/>
                </a:solidFill>
              </a:rPr>
              <a:t>Seinfield</a:t>
            </a:r>
            <a:r>
              <a:rPr lang="en-US" sz="1400" b="1" dirty="0">
                <a:solidFill>
                  <a:srgbClr val="002060"/>
                </a:solidFill>
              </a:rPr>
              <a:t>’’, ‘’Law and order’’, ‘’My name is </a:t>
            </a:r>
            <a:r>
              <a:rPr lang="en-US" sz="1400" b="1" dirty="0" err="1">
                <a:solidFill>
                  <a:srgbClr val="002060"/>
                </a:solidFill>
              </a:rPr>
              <a:t>Erl</a:t>
            </a:r>
            <a:r>
              <a:rPr lang="en-US" sz="1400" b="1" dirty="0">
                <a:solidFill>
                  <a:srgbClr val="002060"/>
                </a:solidFill>
              </a:rPr>
              <a:t>’’ – these are just some of the films where we can see this Oscar winner.</a:t>
            </a:r>
          </a:p>
          <a:p>
            <a:pPr marL="294005" marR="5080">
              <a:lnSpc>
                <a:spcPct val="111900"/>
              </a:lnSpc>
            </a:pPr>
            <a:endParaRPr lang="en-US" sz="1400" b="1" dirty="0">
              <a:solidFill>
                <a:srgbClr val="002060"/>
              </a:solidFill>
            </a:endParaRPr>
          </a:p>
          <a:p>
            <a:pPr marL="294005" marR="5080">
              <a:lnSpc>
                <a:spcPct val="111900"/>
              </a:lnSpc>
            </a:pPr>
            <a:endParaRPr sz="1400">
              <a:latin typeface="Calibri"/>
              <a:cs typeface="Calibri"/>
            </a:endParaRPr>
          </a:p>
          <a:p>
            <a:pPr>
              <a:lnSpc>
                <a:spcPct val="100000"/>
              </a:lnSpc>
              <a:spcBef>
                <a:spcPts val="35"/>
              </a:spcBef>
            </a:pPr>
            <a:endParaRPr sz="1600">
              <a:latin typeface="Times New Roman"/>
              <a:cs typeface="Times New Roman"/>
            </a:endParaRPr>
          </a:p>
        </p:txBody>
      </p:sp>
      <p:sp>
        <p:nvSpPr>
          <p:cNvPr id="8" name="object 8"/>
          <p:cNvSpPr/>
          <p:nvPr/>
        </p:nvSpPr>
        <p:spPr>
          <a:xfrm>
            <a:off x="1636039" y="3534651"/>
            <a:ext cx="2055812" cy="3045282"/>
          </a:xfrm>
          <a:prstGeom prst="rect">
            <a:avLst/>
          </a:prstGeom>
          <a:blipFill>
            <a:blip r:embed="rId6" cstate="print"/>
            <a:stretch>
              <a:fillRect/>
            </a:stretch>
          </a:blipFill>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381000">
              <a:lnSpc>
                <a:spcPts val="790"/>
              </a:lnSpc>
            </a:pPr>
            <a:r>
              <a:rPr spc="10" dirty="0"/>
              <a:t>hendi</a:t>
            </a:r>
            <a:r>
              <a:rPr spc="-70" dirty="0"/>
              <a:t> </a:t>
            </a:r>
            <a:r>
              <a:rPr spc="5" dirty="0"/>
              <a:t>centar</a:t>
            </a:r>
          </a:p>
          <a:p>
            <a:pPr marL="12700">
              <a:lnSpc>
                <a:spcPts val="710"/>
              </a:lnSpc>
            </a:pPr>
            <a:r>
              <a:rPr sz="650" spc="40" dirty="0"/>
              <a:t>KOLOSEUM </a:t>
            </a:r>
            <a:r>
              <a:rPr sz="650" dirty="0"/>
              <a:t>-</a:t>
            </a:r>
            <a:r>
              <a:rPr sz="650" spc="-75" dirty="0"/>
              <a:t> </a:t>
            </a:r>
            <a:r>
              <a:rPr sz="650" spc="45" dirty="0"/>
              <a:t>BEOGRAD</a:t>
            </a:r>
            <a:endParaRPr sz="65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09825" y="6895680"/>
            <a:ext cx="343014" cy="12818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420134" y="6895680"/>
            <a:ext cx="34851" cy="376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215540" y="6795668"/>
            <a:ext cx="167728" cy="10681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913071" y="86563"/>
            <a:ext cx="361315" cy="361315"/>
          </a:xfrm>
          <a:custGeom>
            <a:avLst/>
            <a:gdLst/>
            <a:ahLst/>
            <a:cxnLst/>
            <a:rect l="l" t="t" r="r" b="b"/>
            <a:pathLst>
              <a:path w="361314" h="361315">
                <a:moveTo>
                  <a:pt x="0" y="360832"/>
                </a:moveTo>
                <a:lnTo>
                  <a:pt x="360832" y="360832"/>
                </a:lnTo>
                <a:lnTo>
                  <a:pt x="360832" y="0"/>
                </a:lnTo>
                <a:lnTo>
                  <a:pt x="0" y="0"/>
                </a:lnTo>
                <a:lnTo>
                  <a:pt x="0" y="360832"/>
                </a:lnTo>
                <a:close/>
              </a:path>
            </a:pathLst>
          </a:custGeom>
          <a:solidFill>
            <a:srgbClr val="00265A"/>
          </a:solidFill>
        </p:spPr>
        <p:txBody>
          <a:bodyPr wrap="square" lIns="0" tIns="0" rIns="0" bIns="0" rtlCol="0"/>
          <a:lstStyle/>
          <a:p>
            <a:endParaRPr/>
          </a:p>
        </p:txBody>
      </p:sp>
      <p:sp>
        <p:nvSpPr>
          <p:cNvPr id="6" name="object 6"/>
          <p:cNvSpPr txBox="1"/>
          <p:nvPr/>
        </p:nvSpPr>
        <p:spPr>
          <a:xfrm>
            <a:off x="394115" y="121932"/>
            <a:ext cx="4809490" cy="4237827"/>
          </a:xfrm>
          <a:prstGeom prst="rect">
            <a:avLst/>
          </a:prstGeom>
        </p:spPr>
        <p:txBody>
          <a:bodyPr vert="horz" wrap="square" lIns="0" tIns="0" rIns="0" bIns="0" rtlCol="0">
            <a:spAutoFit/>
          </a:bodyPr>
          <a:lstStyle/>
          <a:p>
            <a:pPr marR="5080" algn="r">
              <a:lnSpc>
                <a:spcPts val="2200"/>
              </a:lnSpc>
            </a:pPr>
            <a:r>
              <a:rPr sz="1900" spc="5" dirty="0">
                <a:solidFill>
                  <a:srgbClr val="FFFFFF"/>
                </a:solidFill>
                <a:latin typeface="Impact"/>
                <a:cs typeface="Impact"/>
              </a:rPr>
              <a:t>11</a:t>
            </a:r>
            <a:endParaRPr sz="1900">
              <a:latin typeface="Impact"/>
              <a:cs typeface="Impact"/>
            </a:endParaRPr>
          </a:p>
          <a:p>
            <a:pPr marL="12700">
              <a:lnSpc>
                <a:spcPts val="1600"/>
              </a:lnSpc>
            </a:pPr>
            <a:r>
              <a:rPr lang="en-US" sz="1400" b="1" dirty="0" smtClean="0">
                <a:solidFill>
                  <a:srgbClr val="002060"/>
                </a:solidFill>
              </a:rPr>
              <a:t>Review </a:t>
            </a:r>
            <a:r>
              <a:rPr lang="en-US" sz="1400" b="1" dirty="0">
                <a:solidFill>
                  <a:srgbClr val="002060"/>
                </a:solidFill>
              </a:rPr>
              <a:t>instead of a conclusion</a:t>
            </a:r>
            <a:endParaRPr sz="1400" b="1">
              <a:solidFill>
                <a:srgbClr val="002060"/>
              </a:solidFill>
              <a:latin typeface="Calibri"/>
              <a:cs typeface="Calibri"/>
            </a:endParaRPr>
          </a:p>
          <a:p>
            <a:pPr>
              <a:lnSpc>
                <a:spcPct val="100000"/>
              </a:lnSpc>
              <a:spcBef>
                <a:spcPts val="50"/>
              </a:spcBef>
            </a:pPr>
            <a:endParaRPr sz="1550">
              <a:latin typeface="Times New Roman"/>
              <a:cs typeface="Times New Roman"/>
            </a:endParaRPr>
          </a:p>
          <a:p>
            <a:pPr marL="254635" marR="496570">
              <a:lnSpc>
                <a:spcPct val="115700"/>
              </a:lnSpc>
            </a:pPr>
            <a:r>
              <a:rPr lang="en-US" sz="1400" b="1" dirty="0" smtClean="0">
                <a:solidFill>
                  <a:srgbClr val="002060"/>
                </a:solidFill>
              </a:rPr>
              <a:t>Feature </a:t>
            </a:r>
            <a:r>
              <a:rPr lang="en-US" sz="1400" b="1" dirty="0">
                <a:solidFill>
                  <a:srgbClr val="002060"/>
                </a:solidFill>
              </a:rPr>
              <a:t>film is a great learning tool and should be introduced as an educational material in every scientific and educational institution</a:t>
            </a:r>
            <a:endParaRPr sz="1400" b="1">
              <a:solidFill>
                <a:srgbClr val="002060"/>
              </a:solidFill>
              <a:latin typeface="Calibri"/>
              <a:cs typeface="Calibri"/>
            </a:endParaRPr>
          </a:p>
          <a:p>
            <a:pPr marL="254635" marR="440055">
              <a:lnSpc>
                <a:spcPct val="115700"/>
              </a:lnSpc>
            </a:pPr>
            <a:r>
              <a:rPr lang="en-US" sz="1400" b="1" dirty="0" smtClean="0">
                <a:solidFill>
                  <a:srgbClr val="002060"/>
                </a:solidFill>
              </a:rPr>
              <a:t>Analysis </a:t>
            </a:r>
            <a:r>
              <a:rPr lang="en-US" sz="1400" b="1" dirty="0">
                <a:solidFill>
                  <a:srgbClr val="002060"/>
                </a:solidFill>
              </a:rPr>
              <a:t>of film roles should help in understanding the way of life of people with disabilities and should change the discriminatory attitudes towards them.</a:t>
            </a:r>
          </a:p>
          <a:p>
            <a:pPr marL="254635" marR="384810">
              <a:lnSpc>
                <a:spcPct val="115700"/>
              </a:lnSpc>
            </a:pPr>
            <a:r>
              <a:rPr lang="en-US" sz="1400" b="1" dirty="0" smtClean="0">
                <a:solidFill>
                  <a:srgbClr val="002060"/>
                </a:solidFill>
              </a:rPr>
              <a:t>Directors </a:t>
            </a:r>
            <a:r>
              <a:rPr lang="en-US" sz="1400" b="1" dirty="0">
                <a:solidFill>
                  <a:srgbClr val="002060"/>
                </a:solidFill>
              </a:rPr>
              <a:t>should assume the role of educators and help in changing attitudes and emotional component in the population of typical viewers.</a:t>
            </a:r>
          </a:p>
          <a:p>
            <a:pPr marL="254635" marR="447040">
              <a:lnSpc>
                <a:spcPct val="115700"/>
              </a:lnSpc>
            </a:pPr>
            <a:r>
              <a:rPr lang="en-US" sz="1400" b="1" dirty="0" smtClean="0">
                <a:solidFill>
                  <a:srgbClr val="002060"/>
                </a:solidFill>
              </a:rPr>
              <a:t>We should </a:t>
            </a:r>
            <a:r>
              <a:rPr lang="en-US" sz="1400" b="1" dirty="0">
                <a:solidFill>
                  <a:srgbClr val="002060"/>
                </a:solidFill>
              </a:rPr>
              <a:t>always strive to both sides of the coin to be recognized and not to stay and become a different color, because their life, strength and courage are worth just as bright glare.</a:t>
            </a:r>
          </a:p>
          <a:p>
            <a:pPr marL="254635" marR="447040">
              <a:lnSpc>
                <a:spcPct val="115700"/>
              </a:lnSpc>
            </a:pPr>
            <a:endParaRPr sz="1400">
              <a:latin typeface="Calibri"/>
              <a:cs typeface="Calibri"/>
            </a:endParaRPr>
          </a:p>
        </p:txBody>
      </p:sp>
      <p:sp>
        <p:nvSpPr>
          <p:cNvPr id="7" name="object 7"/>
          <p:cNvSpPr/>
          <p:nvPr/>
        </p:nvSpPr>
        <p:spPr>
          <a:xfrm>
            <a:off x="413753" y="928242"/>
            <a:ext cx="148590" cy="119380"/>
          </a:xfrm>
          <a:custGeom>
            <a:avLst/>
            <a:gdLst/>
            <a:ahLst/>
            <a:cxnLst/>
            <a:rect l="l" t="t" r="r" b="b"/>
            <a:pathLst>
              <a:path w="148590" h="119380">
                <a:moveTo>
                  <a:pt x="86360" y="83388"/>
                </a:moveTo>
                <a:lnTo>
                  <a:pt x="61747" y="83388"/>
                </a:lnTo>
                <a:lnTo>
                  <a:pt x="74053" y="119024"/>
                </a:lnTo>
                <a:lnTo>
                  <a:pt x="86360" y="83388"/>
                </a:lnTo>
                <a:close/>
              </a:path>
              <a:path w="148590" h="119380">
                <a:moveTo>
                  <a:pt x="21678" y="17437"/>
                </a:moveTo>
                <a:lnTo>
                  <a:pt x="44348" y="49631"/>
                </a:lnTo>
                <a:lnTo>
                  <a:pt x="0" y="59512"/>
                </a:lnTo>
                <a:lnTo>
                  <a:pt x="44348" y="69405"/>
                </a:lnTo>
                <a:lnTo>
                  <a:pt x="21678" y="101600"/>
                </a:lnTo>
                <a:lnTo>
                  <a:pt x="61747" y="83388"/>
                </a:lnTo>
                <a:lnTo>
                  <a:pt x="113604" y="83388"/>
                </a:lnTo>
                <a:lnTo>
                  <a:pt x="103759" y="69405"/>
                </a:lnTo>
                <a:lnTo>
                  <a:pt x="148107" y="59512"/>
                </a:lnTo>
                <a:lnTo>
                  <a:pt x="103759" y="49631"/>
                </a:lnTo>
                <a:lnTo>
                  <a:pt x="113613" y="35636"/>
                </a:lnTo>
                <a:lnTo>
                  <a:pt x="61747" y="35636"/>
                </a:lnTo>
                <a:lnTo>
                  <a:pt x="21678" y="17437"/>
                </a:lnTo>
                <a:close/>
              </a:path>
              <a:path w="148590" h="119380">
                <a:moveTo>
                  <a:pt x="113604" y="83388"/>
                </a:moveTo>
                <a:lnTo>
                  <a:pt x="86360" y="83388"/>
                </a:lnTo>
                <a:lnTo>
                  <a:pt x="126428" y="101600"/>
                </a:lnTo>
                <a:lnTo>
                  <a:pt x="113604" y="83388"/>
                </a:lnTo>
                <a:close/>
              </a:path>
              <a:path w="148590" h="119380">
                <a:moveTo>
                  <a:pt x="74053" y="0"/>
                </a:moveTo>
                <a:lnTo>
                  <a:pt x="61747" y="35636"/>
                </a:lnTo>
                <a:lnTo>
                  <a:pt x="86360" y="35636"/>
                </a:lnTo>
                <a:lnTo>
                  <a:pt x="74053" y="0"/>
                </a:lnTo>
                <a:close/>
              </a:path>
              <a:path w="148590" h="119380">
                <a:moveTo>
                  <a:pt x="126428" y="17437"/>
                </a:moveTo>
                <a:lnTo>
                  <a:pt x="86360" y="35636"/>
                </a:lnTo>
                <a:lnTo>
                  <a:pt x="113613" y="35636"/>
                </a:lnTo>
                <a:lnTo>
                  <a:pt x="126428" y="17437"/>
                </a:lnTo>
                <a:close/>
              </a:path>
            </a:pathLst>
          </a:custGeom>
          <a:solidFill>
            <a:srgbClr val="00265A"/>
          </a:solidFill>
        </p:spPr>
        <p:txBody>
          <a:bodyPr wrap="square" lIns="0" tIns="0" rIns="0" bIns="0" rtlCol="0"/>
          <a:lstStyle/>
          <a:p>
            <a:endParaRPr/>
          </a:p>
        </p:txBody>
      </p:sp>
      <p:sp>
        <p:nvSpPr>
          <p:cNvPr id="8" name="object 8"/>
          <p:cNvSpPr txBox="1"/>
          <p:nvPr/>
        </p:nvSpPr>
        <p:spPr>
          <a:xfrm>
            <a:off x="2052764" y="6023815"/>
            <a:ext cx="1231900" cy="567690"/>
          </a:xfrm>
          <a:prstGeom prst="rect">
            <a:avLst/>
          </a:prstGeom>
        </p:spPr>
        <p:txBody>
          <a:bodyPr vert="horz" wrap="square" lIns="0" tIns="0" rIns="0" bIns="0" rtlCol="0">
            <a:spAutoFit/>
          </a:bodyPr>
          <a:lstStyle/>
          <a:p>
            <a:pPr marL="12700" marR="5080" indent="5715" algn="just">
              <a:lnSpc>
                <a:spcPct val="101699"/>
              </a:lnSpc>
            </a:pPr>
            <a:r>
              <a:rPr sz="1200" b="1" spc="-5" dirty="0">
                <a:solidFill>
                  <a:srgbClr val="00265A"/>
                </a:solidFill>
                <a:latin typeface="Calibri"/>
                <a:cs typeface="Calibri"/>
              </a:rPr>
              <a:t>Izvori slika </a:t>
            </a:r>
            <a:r>
              <a:rPr sz="1200" b="1" dirty="0">
                <a:solidFill>
                  <a:srgbClr val="00265A"/>
                </a:solidFill>
                <a:latin typeface="Calibri"/>
                <a:cs typeface="Calibri"/>
              </a:rPr>
              <a:t>i</a:t>
            </a:r>
            <a:r>
              <a:rPr sz="1200" b="1" spc="-65" dirty="0">
                <a:solidFill>
                  <a:srgbClr val="00265A"/>
                </a:solidFill>
                <a:latin typeface="Calibri"/>
                <a:cs typeface="Calibri"/>
              </a:rPr>
              <a:t> </a:t>
            </a:r>
            <a:r>
              <a:rPr sz="1200" b="1" spc="-10" dirty="0">
                <a:solidFill>
                  <a:srgbClr val="00265A"/>
                </a:solidFill>
                <a:latin typeface="Calibri"/>
                <a:cs typeface="Calibri"/>
              </a:rPr>
              <a:t>teksta:  </a:t>
            </a:r>
            <a:r>
              <a:rPr sz="1200" b="1" spc="-10" dirty="0">
                <a:solidFill>
                  <a:srgbClr val="00265A"/>
                </a:solidFill>
                <a:latin typeface="Calibri"/>
                <a:cs typeface="Calibri"/>
                <a:hlinkClick r:id="rId5"/>
              </a:rPr>
              <a:t>www.google.com </a:t>
            </a:r>
            <a:r>
              <a:rPr sz="1200" b="1" spc="-10" dirty="0">
                <a:solidFill>
                  <a:srgbClr val="00265A"/>
                </a:solidFill>
                <a:latin typeface="Calibri"/>
                <a:cs typeface="Calibri"/>
              </a:rPr>
              <a:t> </a:t>
            </a:r>
            <a:r>
              <a:rPr sz="1200" b="1" dirty="0">
                <a:solidFill>
                  <a:srgbClr val="00265A"/>
                </a:solidFill>
                <a:latin typeface="Calibri"/>
                <a:cs typeface="Calibri"/>
                <a:hlinkClick r:id="rId6"/>
              </a:rPr>
              <a:t>ww</a:t>
            </a:r>
            <a:r>
              <a:rPr sz="1200" b="1" spc="-75" dirty="0">
                <a:solidFill>
                  <a:srgbClr val="00265A"/>
                </a:solidFill>
                <a:latin typeface="Calibri"/>
                <a:cs typeface="Calibri"/>
                <a:hlinkClick r:id="rId6"/>
              </a:rPr>
              <a:t>w</a:t>
            </a:r>
            <a:r>
              <a:rPr sz="1200" b="1" spc="-50" dirty="0">
                <a:solidFill>
                  <a:srgbClr val="00265A"/>
                </a:solidFill>
                <a:latin typeface="Calibri"/>
                <a:cs typeface="Calibri"/>
                <a:hlinkClick r:id="rId6"/>
              </a:rPr>
              <a:t>.</a:t>
            </a:r>
            <a:r>
              <a:rPr sz="1200" b="1" spc="-15" dirty="0">
                <a:solidFill>
                  <a:srgbClr val="00265A"/>
                </a:solidFill>
                <a:latin typeface="Calibri"/>
                <a:cs typeface="Calibri"/>
                <a:hlinkClick r:id="rId6"/>
              </a:rPr>
              <a:t>y</a:t>
            </a:r>
            <a:r>
              <a:rPr sz="1200" b="1" dirty="0">
                <a:solidFill>
                  <a:srgbClr val="00265A"/>
                </a:solidFill>
                <a:latin typeface="Calibri"/>
                <a:cs typeface="Calibri"/>
                <a:hlinkClick r:id="rId6"/>
              </a:rPr>
              <a:t>outube.</a:t>
            </a:r>
            <a:r>
              <a:rPr sz="1200" b="1" spc="-10" dirty="0">
                <a:solidFill>
                  <a:srgbClr val="00265A"/>
                </a:solidFill>
                <a:latin typeface="Calibri"/>
                <a:cs typeface="Calibri"/>
                <a:hlinkClick r:id="rId6"/>
              </a:rPr>
              <a:t>c</a:t>
            </a:r>
            <a:r>
              <a:rPr sz="1200" b="1" dirty="0">
                <a:solidFill>
                  <a:srgbClr val="00265A"/>
                </a:solidFill>
                <a:latin typeface="Calibri"/>
                <a:cs typeface="Calibri"/>
                <a:hlinkClick r:id="rId6"/>
              </a:rPr>
              <a:t>om</a:t>
            </a:r>
            <a:endParaRPr sz="1200">
              <a:latin typeface="Calibri"/>
              <a:cs typeface="Calibri"/>
            </a:endParaRPr>
          </a:p>
        </p:txBody>
      </p:sp>
      <p:sp>
        <p:nvSpPr>
          <p:cNvPr id="9" name="object 9"/>
          <p:cNvSpPr/>
          <p:nvPr/>
        </p:nvSpPr>
        <p:spPr>
          <a:xfrm>
            <a:off x="413753" y="1666633"/>
            <a:ext cx="148590" cy="119380"/>
          </a:xfrm>
          <a:custGeom>
            <a:avLst/>
            <a:gdLst/>
            <a:ahLst/>
            <a:cxnLst/>
            <a:rect l="l" t="t" r="r" b="b"/>
            <a:pathLst>
              <a:path w="148590" h="119380">
                <a:moveTo>
                  <a:pt x="86360" y="83388"/>
                </a:moveTo>
                <a:lnTo>
                  <a:pt x="61747" y="83388"/>
                </a:lnTo>
                <a:lnTo>
                  <a:pt x="74053" y="119024"/>
                </a:lnTo>
                <a:lnTo>
                  <a:pt x="86360" y="83388"/>
                </a:lnTo>
                <a:close/>
              </a:path>
              <a:path w="148590" h="119380">
                <a:moveTo>
                  <a:pt x="21678" y="17437"/>
                </a:moveTo>
                <a:lnTo>
                  <a:pt x="44348" y="49631"/>
                </a:lnTo>
                <a:lnTo>
                  <a:pt x="0" y="59512"/>
                </a:lnTo>
                <a:lnTo>
                  <a:pt x="44348" y="69405"/>
                </a:lnTo>
                <a:lnTo>
                  <a:pt x="21678" y="101600"/>
                </a:lnTo>
                <a:lnTo>
                  <a:pt x="61747" y="83388"/>
                </a:lnTo>
                <a:lnTo>
                  <a:pt x="113604" y="83388"/>
                </a:lnTo>
                <a:lnTo>
                  <a:pt x="103759" y="69405"/>
                </a:lnTo>
                <a:lnTo>
                  <a:pt x="148107" y="59512"/>
                </a:lnTo>
                <a:lnTo>
                  <a:pt x="103759" y="49631"/>
                </a:lnTo>
                <a:lnTo>
                  <a:pt x="113613" y="35636"/>
                </a:lnTo>
                <a:lnTo>
                  <a:pt x="61747" y="35636"/>
                </a:lnTo>
                <a:lnTo>
                  <a:pt x="21678" y="17437"/>
                </a:lnTo>
                <a:close/>
              </a:path>
              <a:path w="148590" h="119380">
                <a:moveTo>
                  <a:pt x="113604" y="83388"/>
                </a:moveTo>
                <a:lnTo>
                  <a:pt x="86360" y="83388"/>
                </a:lnTo>
                <a:lnTo>
                  <a:pt x="126428" y="101600"/>
                </a:lnTo>
                <a:lnTo>
                  <a:pt x="113604" y="83388"/>
                </a:lnTo>
                <a:close/>
              </a:path>
              <a:path w="148590" h="119380">
                <a:moveTo>
                  <a:pt x="74053" y="0"/>
                </a:moveTo>
                <a:lnTo>
                  <a:pt x="61747" y="35636"/>
                </a:lnTo>
                <a:lnTo>
                  <a:pt x="86360" y="35636"/>
                </a:lnTo>
                <a:lnTo>
                  <a:pt x="74053" y="0"/>
                </a:lnTo>
                <a:close/>
              </a:path>
              <a:path w="148590" h="119380">
                <a:moveTo>
                  <a:pt x="126428" y="17437"/>
                </a:moveTo>
                <a:lnTo>
                  <a:pt x="86360" y="35636"/>
                </a:lnTo>
                <a:lnTo>
                  <a:pt x="113613" y="35636"/>
                </a:lnTo>
                <a:lnTo>
                  <a:pt x="126428" y="17437"/>
                </a:lnTo>
                <a:close/>
              </a:path>
            </a:pathLst>
          </a:custGeom>
          <a:solidFill>
            <a:srgbClr val="00265A"/>
          </a:solidFill>
        </p:spPr>
        <p:txBody>
          <a:bodyPr wrap="square" lIns="0" tIns="0" rIns="0" bIns="0" rtlCol="0"/>
          <a:lstStyle/>
          <a:p>
            <a:endParaRPr/>
          </a:p>
        </p:txBody>
      </p:sp>
      <p:sp>
        <p:nvSpPr>
          <p:cNvPr id="10" name="object 10"/>
          <p:cNvSpPr/>
          <p:nvPr/>
        </p:nvSpPr>
        <p:spPr>
          <a:xfrm>
            <a:off x="413753" y="2411641"/>
            <a:ext cx="148590" cy="119380"/>
          </a:xfrm>
          <a:custGeom>
            <a:avLst/>
            <a:gdLst/>
            <a:ahLst/>
            <a:cxnLst/>
            <a:rect l="l" t="t" r="r" b="b"/>
            <a:pathLst>
              <a:path w="148590" h="119380">
                <a:moveTo>
                  <a:pt x="86360" y="83388"/>
                </a:moveTo>
                <a:lnTo>
                  <a:pt x="61747" y="83388"/>
                </a:lnTo>
                <a:lnTo>
                  <a:pt x="74053" y="119024"/>
                </a:lnTo>
                <a:lnTo>
                  <a:pt x="86360" y="83388"/>
                </a:lnTo>
                <a:close/>
              </a:path>
              <a:path w="148590" h="119380">
                <a:moveTo>
                  <a:pt x="21678" y="17437"/>
                </a:moveTo>
                <a:lnTo>
                  <a:pt x="44348" y="49631"/>
                </a:lnTo>
                <a:lnTo>
                  <a:pt x="0" y="59512"/>
                </a:lnTo>
                <a:lnTo>
                  <a:pt x="44348" y="69405"/>
                </a:lnTo>
                <a:lnTo>
                  <a:pt x="21678" y="101600"/>
                </a:lnTo>
                <a:lnTo>
                  <a:pt x="61747" y="83388"/>
                </a:lnTo>
                <a:lnTo>
                  <a:pt x="113604" y="83388"/>
                </a:lnTo>
                <a:lnTo>
                  <a:pt x="103759" y="69405"/>
                </a:lnTo>
                <a:lnTo>
                  <a:pt x="148107" y="59512"/>
                </a:lnTo>
                <a:lnTo>
                  <a:pt x="103759" y="49631"/>
                </a:lnTo>
                <a:lnTo>
                  <a:pt x="113613" y="35636"/>
                </a:lnTo>
                <a:lnTo>
                  <a:pt x="61747" y="35636"/>
                </a:lnTo>
                <a:lnTo>
                  <a:pt x="21678" y="17437"/>
                </a:lnTo>
                <a:close/>
              </a:path>
              <a:path w="148590" h="119380">
                <a:moveTo>
                  <a:pt x="113604" y="83388"/>
                </a:moveTo>
                <a:lnTo>
                  <a:pt x="86360" y="83388"/>
                </a:lnTo>
                <a:lnTo>
                  <a:pt x="126428" y="101600"/>
                </a:lnTo>
                <a:lnTo>
                  <a:pt x="113604" y="83388"/>
                </a:lnTo>
                <a:close/>
              </a:path>
              <a:path w="148590" h="119380">
                <a:moveTo>
                  <a:pt x="74053" y="0"/>
                </a:moveTo>
                <a:lnTo>
                  <a:pt x="61747" y="35636"/>
                </a:lnTo>
                <a:lnTo>
                  <a:pt x="86360" y="35636"/>
                </a:lnTo>
                <a:lnTo>
                  <a:pt x="74053" y="0"/>
                </a:lnTo>
                <a:close/>
              </a:path>
              <a:path w="148590" h="119380">
                <a:moveTo>
                  <a:pt x="126428" y="17437"/>
                </a:moveTo>
                <a:lnTo>
                  <a:pt x="86360" y="35636"/>
                </a:lnTo>
                <a:lnTo>
                  <a:pt x="113613" y="35636"/>
                </a:lnTo>
                <a:lnTo>
                  <a:pt x="126428" y="17437"/>
                </a:lnTo>
                <a:close/>
              </a:path>
            </a:pathLst>
          </a:custGeom>
          <a:solidFill>
            <a:srgbClr val="00265A"/>
          </a:solidFill>
        </p:spPr>
        <p:txBody>
          <a:bodyPr wrap="square" lIns="0" tIns="0" rIns="0" bIns="0" rtlCol="0"/>
          <a:lstStyle/>
          <a:p>
            <a:endParaRPr/>
          </a:p>
        </p:txBody>
      </p:sp>
      <p:sp>
        <p:nvSpPr>
          <p:cNvPr id="11" name="object 11"/>
          <p:cNvSpPr/>
          <p:nvPr/>
        </p:nvSpPr>
        <p:spPr>
          <a:xfrm>
            <a:off x="413753" y="3152254"/>
            <a:ext cx="148590" cy="119380"/>
          </a:xfrm>
          <a:custGeom>
            <a:avLst/>
            <a:gdLst/>
            <a:ahLst/>
            <a:cxnLst/>
            <a:rect l="l" t="t" r="r" b="b"/>
            <a:pathLst>
              <a:path w="148590" h="119379">
                <a:moveTo>
                  <a:pt x="86360" y="83388"/>
                </a:moveTo>
                <a:lnTo>
                  <a:pt x="61747" y="83388"/>
                </a:lnTo>
                <a:lnTo>
                  <a:pt x="74053" y="119024"/>
                </a:lnTo>
                <a:lnTo>
                  <a:pt x="86360" y="83388"/>
                </a:lnTo>
                <a:close/>
              </a:path>
              <a:path w="148590" h="119379">
                <a:moveTo>
                  <a:pt x="21678" y="17437"/>
                </a:moveTo>
                <a:lnTo>
                  <a:pt x="44348" y="49631"/>
                </a:lnTo>
                <a:lnTo>
                  <a:pt x="0" y="59512"/>
                </a:lnTo>
                <a:lnTo>
                  <a:pt x="44348" y="69405"/>
                </a:lnTo>
                <a:lnTo>
                  <a:pt x="21678" y="101600"/>
                </a:lnTo>
                <a:lnTo>
                  <a:pt x="61747" y="83388"/>
                </a:lnTo>
                <a:lnTo>
                  <a:pt x="113604" y="83388"/>
                </a:lnTo>
                <a:lnTo>
                  <a:pt x="103759" y="69405"/>
                </a:lnTo>
                <a:lnTo>
                  <a:pt x="148107" y="59512"/>
                </a:lnTo>
                <a:lnTo>
                  <a:pt x="103759" y="49631"/>
                </a:lnTo>
                <a:lnTo>
                  <a:pt x="113613" y="35636"/>
                </a:lnTo>
                <a:lnTo>
                  <a:pt x="61747" y="35636"/>
                </a:lnTo>
                <a:lnTo>
                  <a:pt x="21678" y="17437"/>
                </a:lnTo>
                <a:close/>
              </a:path>
              <a:path w="148590" h="119379">
                <a:moveTo>
                  <a:pt x="113604" y="83388"/>
                </a:moveTo>
                <a:lnTo>
                  <a:pt x="86360" y="83388"/>
                </a:lnTo>
                <a:lnTo>
                  <a:pt x="126428" y="101600"/>
                </a:lnTo>
                <a:lnTo>
                  <a:pt x="113604" y="83388"/>
                </a:lnTo>
                <a:close/>
              </a:path>
              <a:path w="148590" h="119379">
                <a:moveTo>
                  <a:pt x="74053" y="0"/>
                </a:moveTo>
                <a:lnTo>
                  <a:pt x="61747" y="35636"/>
                </a:lnTo>
                <a:lnTo>
                  <a:pt x="86360" y="35636"/>
                </a:lnTo>
                <a:lnTo>
                  <a:pt x="74053" y="0"/>
                </a:lnTo>
                <a:close/>
              </a:path>
              <a:path w="148590" h="119379">
                <a:moveTo>
                  <a:pt x="126428" y="17437"/>
                </a:moveTo>
                <a:lnTo>
                  <a:pt x="86360" y="35636"/>
                </a:lnTo>
                <a:lnTo>
                  <a:pt x="113613" y="35636"/>
                </a:lnTo>
                <a:lnTo>
                  <a:pt x="126428" y="17437"/>
                </a:lnTo>
                <a:close/>
              </a:path>
            </a:pathLst>
          </a:custGeom>
          <a:solidFill>
            <a:srgbClr val="00265A"/>
          </a:solidFill>
        </p:spPr>
        <p:txBody>
          <a:bodyPr wrap="square" lIns="0" tIns="0" rIns="0" bIns="0" rtlCol="0"/>
          <a:lstStyle/>
          <a:p>
            <a:endParaRPr/>
          </a:p>
        </p:txBody>
      </p:sp>
      <p:sp>
        <p:nvSpPr>
          <p:cNvPr id="12" name="object 12"/>
          <p:cNvSpPr/>
          <p:nvPr/>
        </p:nvSpPr>
        <p:spPr>
          <a:xfrm>
            <a:off x="2184222" y="4331347"/>
            <a:ext cx="960107" cy="1463014"/>
          </a:xfrm>
          <a:prstGeom prst="rect">
            <a:avLst/>
          </a:prstGeom>
          <a:blipFill>
            <a:blip r:embed="rId7" cstate="print"/>
            <a:stretch>
              <a:fillRect/>
            </a:stretch>
          </a:blipFill>
        </p:spPr>
        <p:txBody>
          <a:bodyPr wrap="square" lIns="0" tIns="0" rIns="0" bIns="0" rtlCol="0"/>
          <a:lstStyle/>
          <a:p>
            <a:endParaRP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381000">
              <a:lnSpc>
                <a:spcPts val="790"/>
              </a:lnSpc>
            </a:pPr>
            <a:r>
              <a:rPr spc="10" dirty="0"/>
              <a:t>hendi</a:t>
            </a:r>
            <a:r>
              <a:rPr spc="-70" dirty="0"/>
              <a:t> </a:t>
            </a:r>
            <a:r>
              <a:rPr spc="5" dirty="0"/>
              <a:t>centar</a:t>
            </a:r>
          </a:p>
          <a:p>
            <a:pPr marL="12700">
              <a:lnSpc>
                <a:spcPts val="710"/>
              </a:lnSpc>
            </a:pPr>
            <a:r>
              <a:rPr sz="650" spc="40" dirty="0"/>
              <a:t>KOLOSEUM </a:t>
            </a:r>
            <a:r>
              <a:rPr sz="650" dirty="0"/>
              <a:t>-</a:t>
            </a:r>
            <a:r>
              <a:rPr sz="650" spc="-75" dirty="0"/>
              <a:t> </a:t>
            </a:r>
            <a:r>
              <a:rPr sz="650" spc="45" dirty="0"/>
              <a:t>BEOGRAD</a:t>
            </a:r>
            <a:endParaRPr sz="65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654" y="86550"/>
            <a:ext cx="5220591" cy="738009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930857" y="5934676"/>
            <a:ext cx="3810" cy="0"/>
          </a:xfrm>
          <a:custGeom>
            <a:avLst/>
            <a:gdLst/>
            <a:ahLst/>
            <a:cxnLst/>
            <a:rect l="l" t="t" r="r" b="b"/>
            <a:pathLst>
              <a:path w="3810">
                <a:moveTo>
                  <a:pt x="0" y="0"/>
                </a:moveTo>
                <a:lnTo>
                  <a:pt x="3772" y="0"/>
                </a:lnTo>
              </a:path>
            </a:pathLst>
          </a:custGeom>
          <a:ln w="3412">
            <a:solidFill>
              <a:srgbClr val="959379"/>
            </a:solidFill>
          </a:ln>
        </p:spPr>
        <p:txBody>
          <a:bodyPr wrap="square" lIns="0" tIns="0" rIns="0" bIns="0" rtlCol="0"/>
          <a:lstStyle/>
          <a:p>
            <a:endParaRPr/>
          </a:p>
        </p:txBody>
      </p:sp>
      <p:sp>
        <p:nvSpPr>
          <p:cNvPr id="4" name="object 4"/>
          <p:cNvSpPr/>
          <p:nvPr/>
        </p:nvSpPr>
        <p:spPr>
          <a:xfrm>
            <a:off x="2001024" y="5934676"/>
            <a:ext cx="3810" cy="0"/>
          </a:xfrm>
          <a:custGeom>
            <a:avLst/>
            <a:gdLst/>
            <a:ahLst/>
            <a:cxnLst/>
            <a:rect l="l" t="t" r="r" b="b"/>
            <a:pathLst>
              <a:path w="3810">
                <a:moveTo>
                  <a:pt x="0" y="0"/>
                </a:moveTo>
                <a:lnTo>
                  <a:pt x="3772" y="0"/>
                </a:lnTo>
              </a:path>
            </a:pathLst>
          </a:custGeom>
          <a:ln w="3412">
            <a:solidFill>
              <a:srgbClr val="FED79F"/>
            </a:solidFill>
          </a:ln>
        </p:spPr>
        <p:txBody>
          <a:bodyPr wrap="square" lIns="0" tIns="0" rIns="0" bIns="0" rtlCol="0"/>
          <a:lstStyle/>
          <a:p>
            <a:endParaRPr/>
          </a:p>
        </p:txBody>
      </p:sp>
      <p:sp>
        <p:nvSpPr>
          <p:cNvPr id="5" name="object 5"/>
          <p:cNvSpPr/>
          <p:nvPr/>
        </p:nvSpPr>
        <p:spPr>
          <a:xfrm>
            <a:off x="1522018" y="5634088"/>
            <a:ext cx="858050" cy="30228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760004" y="5635974"/>
            <a:ext cx="3810" cy="0"/>
          </a:xfrm>
          <a:custGeom>
            <a:avLst/>
            <a:gdLst/>
            <a:ahLst/>
            <a:cxnLst/>
            <a:rect l="l" t="t" r="r" b="b"/>
            <a:pathLst>
              <a:path w="3810">
                <a:moveTo>
                  <a:pt x="0" y="0"/>
                </a:moveTo>
                <a:lnTo>
                  <a:pt x="3772" y="0"/>
                </a:lnTo>
              </a:path>
            </a:pathLst>
          </a:custGeom>
          <a:ln w="3772">
            <a:solidFill>
              <a:srgbClr val="FED9A6"/>
            </a:solidFill>
          </a:ln>
        </p:spPr>
        <p:txBody>
          <a:bodyPr wrap="square" lIns="0" tIns="0" rIns="0" bIns="0" rtlCol="0"/>
          <a:lstStyle/>
          <a:p>
            <a:endParaRPr/>
          </a:p>
        </p:txBody>
      </p:sp>
      <p:sp>
        <p:nvSpPr>
          <p:cNvPr id="7" name="object 7"/>
          <p:cNvSpPr/>
          <p:nvPr/>
        </p:nvSpPr>
        <p:spPr>
          <a:xfrm>
            <a:off x="2022386" y="5618835"/>
            <a:ext cx="211239" cy="1901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099823" y="5618835"/>
            <a:ext cx="7545" cy="377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857629" y="5477376"/>
            <a:ext cx="6985" cy="0"/>
          </a:xfrm>
          <a:custGeom>
            <a:avLst/>
            <a:gdLst/>
            <a:ahLst/>
            <a:cxnLst/>
            <a:rect l="l" t="t" r="r" b="b"/>
            <a:pathLst>
              <a:path w="6985">
                <a:moveTo>
                  <a:pt x="0" y="0"/>
                </a:moveTo>
                <a:lnTo>
                  <a:pt x="6825" y="0"/>
                </a:lnTo>
              </a:path>
            </a:pathLst>
          </a:custGeom>
          <a:ln w="3772">
            <a:solidFill>
              <a:srgbClr val="FEDCAD"/>
            </a:solidFill>
          </a:ln>
        </p:spPr>
        <p:txBody>
          <a:bodyPr wrap="square" lIns="0" tIns="0" rIns="0" bIns="0" rtlCol="0"/>
          <a:lstStyle/>
          <a:p>
            <a:endParaRPr/>
          </a:p>
        </p:txBody>
      </p:sp>
      <p:sp>
        <p:nvSpPr>
          <p:cNvPr id="10" name="object 10"/>
          <p:cNvSpPr/>
          <p:nvPr/>
        </p:nvSpPr>
        <p:spPr>
          <a:xfrm>
            <a:off x="1778304" y="5364537"/>
            <a:ext cx="6985" cy="0"/>
          </a:xfrm>
          <a:custGeom>
            <a:avLst/>
            <a:gdLst/>
            <a:ahLst/>
            <a:cxnLst/>
            <a:rect l="l" t="t" r="r" b="b"/>
            <a:pathLst>
              <a:path w="6985">
                <a:moveTo>
                  <a:pt x="0" y="0"/>
                </a:moveTo>
                <a:lnTo>
                  <a:pt x="6825" y="0"/>
                </a:lnTo>
              </a:path>
            </a:pathLst>
          </a:custGeom>
          <a:ln w="3772">
            <a:solidFill>
              <a:srgbClr val="FEDEB0"/>
            </a:solidFill>
          </a:ln>
        </p:spPr>
        <p:txBody>
          <a:bodyPr wrap="square" lIns="0" tIns="0" rIns="0" bIns="0" rtlCol="0"/>
          <a:lstStyle/>
          <a:p>
            <a:endParaRPr/>
          </a:p>
        </p:txBody>
      </p:sp>
      <p:sp>
        <p:nvSpPr>
          <p:cNvPr id="11" name="object 11"/>
          <p:cNvSpPr/>
          <p:nvPr/>
        </p:nvSpPr>
        <p:spPr>
          <a:xfrm>
            <a:off x="1543380" y="5362651"/>
            <a:ext cx="415645" cy="275196"/>
          </a:xfrm>
          <a:prstGeom prst="rect">
            <a:avLst/>
          </a:prstGeom>
          <a:blipFill>
            <a:blip r:embed="rId6" cstate="print"/>
            <a:stretch>
              <a:fillRect/>
            </a:stretch>
          </a:blipFill>
        </p:spPr>
        <p:txBody>
          <a:bodyPr wrap="square" lIns="0" tIns="0" rIns="0" bIns="0" rtlCol="0"/>
          <a:lstStyle/>
          <a:p>
            <a:endParaRPr/>
          </a:p>
        </p:txBody>
      </p:sp>
      <p:sp>
        <p:nvSpPr>
          <p:cNvPr id="12" name="object 12"/>
          <p:cNvSpPr txBox="1"/>
          <p:nvPr/>
        </p:nvSpPr>
        <p:spPr>
          <a:xfrm>
            <a:off x="1491564" y="5686006"/>
            <a:ext cx="2355215" cy="1434465"/>
          </a:xfrm>
          <a:prstGeom prst="rect">
            <a:avLst/>
          </a:prstGeom>
        </p:spPr>
        <p:txBody>
          <a:bodyPr vert="horz" wrap="square" lIns="0" tIns="0" rIns="0" bIns="0" rtlCol="0">
            <a:spAutoFit/>
          </a:bodyPr>
          <a:lstStyle/>
          <a:p>
            <a:pPr marL="942975">
              <a:lnSpc>
                <a:spcPts val="2150"/>
              </a:lnSpc>
            </a:pPr>
            <a:r>
              <a:rPr sz="1950" spc="-5" dirty="0">
                <a:solidFill>
                  <a:srgbClr val="023E88"/>
                </a:solidFill>
                <a:latin typeface="Britannic Bold"/>
                <a:cs typeface="Britannic Bold"/>
              </a:rPr>
              <a:t>hendi</a:t>
            </a:r>
            <a:r>
              <a:rPr sz="1950" spc="-70" dirty="0">
                <a:solidFill>
                  <a:srgbClr val="023E88"/>
                </a:solidFill>
                <a:latin typeface="Britannic Bold"/>
                <a:cs typeface="Britannic Bold"/>
              </a:rPr>
              <a:t> </a:t>
            </a:r>
            <a:r>
              <a:rPr sz="1950" spc="-5" dirty="0">
                <a:solidFill>
                  <a:srgbClr val="023E88"/>
                </a:solidFill>
                <a:latin typeface="Britannic Bold"/>
                <a:cs typeface="Britannic Bold"/>
              </a:rPr>
              <a:t>centar</a:t>
            </a:r>
            <a:endParaRPr sz="1950">
              <a:latin typeface="Britannic Bold"/>
              <a:cs typeface="Britannic Bold"/>
            </a:endParaRPr>
          </a:p>
          <a:p>
            <a:pPr algn="ctr">
              <a:lnSpc>
                <a:spcPts val="1789"/>
              </a:lnSpc>
            </a:pPr>
            <a:r>
              <a:rPr sz="1650" spc="110" dirty="0">
                <a:solidFill>
                  <a:srgbClr val="023E88"/>
                </a:solidFill>
                <a:latin typeface="Britannic Bold"/>
                <a:cs typeface="Britannic Bold"/>
              </a:rPr>
              <a:t>KOLOSEUM </a:t>
            </a:r>
            <a:r>
              <a:rPr sz="1650" dirty="0">
                <a:solidFill>
                  <a:srgbClr val="023E88"/>
                </a:solidFill>
                <a:latin typeface="Britannic Bold"/>
                <a:cs typeface="Britannic Bold"/>
              </a:rPr>
              <a:t>-</a:t>
            </a:r>
            <a:r>
              <a:rPr sz="1650" spc="-185" dirty="0">
                <a:solidFill>
                  <a:srgbClr val="023E88"/>
                </a:solidFill>
                <a:latin typeface="Britannic Bold"/>
                <a:cs typeface="Britannic Bold"/>
              </a:rPr>
              <a:t> </a:t>
            </a:r>
            <a:r>
              <a:rPr sz="1650" spc="125" dirty="0">
                <a:solidFill>
                  <a:srgbClr val="023E88"/>
                </a:solidFill>
                <a:latin typeface="Britannic Bold"/>
                <a:cs typeface="Britannic Bold"/>
              </a:rPr>
              <a:t>BEOGRAD</a:t>
            </a:r>
            <a:endParaRPr sz="1650">
              <a:latin typeface="Britannic Bold"/>
              <a:cs typeface="Britannic Bold"/>
            </a:endParaRPr>
          </a:p>
          <a:p>
            <a:pPr marR="2540" algn="ctr">
              <a:lnSpc>
                <a:spcPts val="1625"/>
              </a:lnSpc>
              <a:spcBef>
                <a:spcPts val="885"/>
              </a:spcBef>
            </a:pPr>
            <a:r>
              <a:rPr sz="1400" b="1" spc="-5" dirty="0">
                <a:solidFill>
                  <a:srgbClr val="00265A"/>
                </a:solidFill>
                <a:latin typeface="Calibri"/>
                <a:cs typeface="Calibri"/>
              </a:rPr>
              <a:t>Pančićeva</a:t>
            </a:r>
            <a:r>
              <a:rPr sz="1400" b="1" spc="-65" dirty="0">
                <a:solidFill>
                  <a:srgbClr val="00265A"/>
                </a:solidFill>
                <a:latin typeface="Calibri"/>
                <a:cs typeface="Calibri"/>
              </a:rPr>
              <a:t> </a:t>
            </a:r>
            <a:r>
              <a:rPr sz="1400" b="1" dirty="0">
                <a:solidFill>
                  <a:srgbClr val="00265A"/>
                </a:solidFill>
                <a:latin typeface="Calibri"/>
                <a:cs typeface="Calibri"/>
              </a:rPr>
              <a:t>14</a:t>
            </a:r>
            <a:endParaRPr sz="1400">
              <a:latin typeface="Calibri"/>
              <a:cs typeface="Calibri"/>
            </a:endParaRPr>
          </a:p>
          <a:p>
            <a:pPr marR="2540" algn="ctr">
              <a:lnSpc>
                <a:spcPts val="1570"/>
              </a:lnSpc>
            </a:pPr>
            <a:r>
              <a:rPr sz="1400" b="1" dirty="0">
                <a:solidFill>
                  <a:srgbClr val="00265A"/>
                </a:solidFill>
                <a:latin typeface="Calibri"/>
                <a:cs typeface="Calibri"/>
              </a:rPr>
              <a:t>11000</a:t>
            </a:r>
            <a:r>
              <a:rPr sz="1400" b="1" spc="-85" dirty="0">
                <a:solidFill>
                  <a:srgbClr val="00265A"/>
                </a:solidFill>
                <a:latin typeface="Calibri"/>
                <a:cs typeface="Calibri"/>
              </a:rPr>
              <a:t> </a:t>
            </a:r>
            <a:r>
              <a:rPr sz="1400" b="1" dirty="0">
                <a:solidFill>
                  <a:srgbClr val="00265A"/>
                </a:solidFill>
                <a:latin typeface="Calibri"/>
                <a:cs typeface="Calibri"/>
              </a:rPr>
              <a:t>Beograd</a:t>
            </a:r>
            <a:endParaRPr sz="1400">
              <a:latin typeface="Calibri"/>
              <a:cs typeface="Calibri"/>
            </a:endParaRPr>
          </a:p>
          <a:p>
            <a:pPr marR="1270" algn="ctr">
              <a:lnSpc>
                <a:spcPts val="1570"/>
              </a:lnSpc>
            </a:pPr>
            <a:r>
              <a:rPr sz="1400" b="1" dirty="0">
                <a:solidFill>
                  <a:srgbClr val="00265A"/>
                </a:solidFill>
                <a:latin typeface="Calibri"/>
                <a:cs typeface="Calibri"/>
              </a:rPr>
              <a:t>011 26 37</a:t>
            </a:r>
            <a:r>
              <a:rPr sz="1400" b="1" spc="-95" dirty="0">
                <a:solidFill>
                  <a:srgbClr val="00265A"/>
                </a:solidFill>
                <a:latin typeface="Calibri"/>
                <a:cs typeface="Calibri"/>
              </a:rPr>
              <a:t> </a:t>
            </a:r>
            <a:r>
              <a:rPr sz="1400" b="1" spc="5" dirty="0">
                <a:solidFill>
                  <a:srgbClr val="00265A"/>
                </a:solidFill>
                <a:latin typeface="Calibri"/>
                <a:cs typeface="Calibri"/>
              </a:rPr>
              <a:t>820</a:t>
            </a:r>
            <a:endParaRPr sz="1400">
              <a:latin typeface="Calibri"/>
              <a:cs typeface="Calibri"/>
            </a:endParaRPr>
          </a:p>
          <a:p>
            <a:pPr marR="1270" algn="ctr">
              <a:lnSpc>
                <a:spcPts val="1625"/>
              </a:lnSpc>
            </a:pPr>
            <a:r>
              <a:rPr sz="1400" b="1" dirty="0">
                <a:solidFill>
                  <a:srgbClr val="00265A"/>
                </a:solidFill>
                <a:latin typeface="Calibri"/>
                <a:cs typeface="Calibri"/>
                <a:hlinkClick r:id="rId7"/>
              </a:rPr>
              <a:t>hc.koloseum@gmail.com</a:t>
            </a:r>
            <a:endParaRPr sz="14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7764" y="966711"/>
            <a:ext cx="832485" cy="548640"/>
          </a:xfrm>
          <a:prstGeom prst="rect">
            <a:avLst/>
          </a:prstGeom>
        </p:spPr>
        <p:txBody>
          <a:bodyPr vert="horz" wrap="square" lIns="0" tIns="0" rIns="0" bIns="0" rtlCol="0">
            <a:spAutoFit/>
          </a:bodyPr>
          <a:lstStyle/>
          <a:p>
            <a:pPr marL="12700">
              <a:lnSpc>
                <a:spcPct val="100000"/>
              </a:lnSpc>
            </a:pPr>
            <a:r>
              <a:rPr dirty="0"/>
              <a:t>Film</a:t>
            </a:r>
          </a:p>
        </p:txBody>
      </p:sp>
      <p:sp>
        <p:nvSpPr>
          <p:cNvPr id="3" name="object 3"/>
          <p:cNvSpPr txBox="1"/>
          <p:nvPr/>
        </p:nvSpPr>
        <p:spPr>
          <a:xfrm>
            <a:off x="663303" y="1533845"/>
            <a:ext cx="4265930" cy="3154005"/>
          </a:xfrm>
          <a:prstGeom prst="rect">
            <a:avLst/>
          </a:prstGeom>
        </p:spPr>
        <p:txBody>
          <a:bodyPr vert="horz" wrap="square" lIns="0" tIns="0" rIns="0" bIns="0" rtlCol="0">
            <a:spAutoFit/>
          </a:bodyPr>
          <a:lstStyle/>
          <a:p>
            <a:pPr marL="12700" marR="3025140">
              <a:lnSpc>
                <a:spcPct val="122100"/>
              </a:lnSpc>
            </a:pPr>
            <a:r>
              <a:rPr lang="en-US" sz="2400" b="1" dirty="0" smtClean="0">
                <a:solidFill>
                  <a:srgbClr val="00265A"/>
                </a:solidFill>
                <a:latin typeface="Calibri"/>
                <a:cs typeface="Calibri"/>
              </a:rPr>
              <a:t>Art</a:t>
            </a:r>
          </a:p>
          <a:p>
            <a:pPr marL="12700" marR="3025140">
              <a:lnSpc>
                <a:spcPct val="122100"/>
              </a:lnSpc>
            </a:pPr>
            <a:r>
              <a:rPr sz="2400" b="1" smtClean="0">
                <a:solidFill>
                  <a:srgbClr val="00265A"/>
                </a:solidFill>
                <a:latin typeface="Calibri"/>
                <a:cs typeface="Calibri"/>
              </a:rPr>
              <a:t> </a:t>
            </a:r>
            <a:r>
              <a:rPr lang="en-US" sz="2400" b="1" dirty="0" smtClean="0">
                <a:solidFill>
                  <a:srgbClr val="00265A"/>
                </a:solidFill>
                <a:latin typeface="Calibri"/>
                <a:cs typeface="Calibri"/>
              </a:rPr>
              <a:t>Media</a:t>
            </a:r>
            <a:endParaRPr sz="2400" smtClean="0">
              <a:latin typeface="Calibri"/>
              <a:cs typeface="Calibri"/>
            </a:endParaRPr>
          </a:p>
          <a:p>
            <a:pPr marL="12700" marR="5080">
              <a:lnSpc>
                <a:spcPct val="122100"/>
              </a:lnSpc>
            </a:pPr>
            <a:r>
              <a:rPr lang="en-US" sz="2400" b="1" dirty="0">
                <a:solidFill>
                  <a:srgbClr val="002060"/>
                </a:solidFill>
              </a:rPr>
              <a:t>M</a:t>
            </a:r>
            <a:r>
              <a:rPr lang="en-US" sz="2400" b="1" dirty="0" smtClean="0">
                <a:solidFill>
                  <a:srgbClr val="002060"/>
                </a:solidFill>
              </a:rPr>
              <a:t>eans </a:t>
            </a:r>
            <a:r>
              <a:rPr lang="en-US" sz="2400" b="1" dirty="0">
                <a:solidFill>
                  <a:srgbClr val="002060"/>
                </a:solidFill>
              </a:rPr>
              <a:t>of communication and education with wider population of typical viewers</a:t>
            </a:r>
            <a:endParaRPr sz="2400" b="1" smtClean="0">
              <a:solidFill>
                <a:srgbClr val="002060"/>
              </a:solidFill>
              <a:latin typeface="Calibri"/>
              <a:cs typeface="Calibri"/>
            </a:endParaRPr>
          </a:p>
          <a:p>
            <a:pPr marL="81280" marR="1080135" indent="-69215">
              <a:lnSpc>
                <a:spcPct val="122100"/>
              </a:lnSpc>
            </a:pPr>
            <a:r>
              <a:rPr lang="en-US" sz="2400" b="1" dirty="0" smtClean="0">
                <a:solidFill>
                  <a:srgbClr val="00265A"/>
                </a:solidFill>
                <a:latin typeface="Calibri"/>
                <a:cs typeface="Calibri"/>
              </a:rPr>
              <a:t>F</a:t>
            </a:r>
            <a:r>
              <a:rPr sz="2400" b="1" smtClean="0">
                <a:solidFill>
                  <a:srgbClr val="00265A"/>
                </a:solidFill>
                <a:latin typeface="Calibri"/>
                <a:cs typeface="Calibri"/>
              </a:rPr>
              <a:t>il</a:t>
            </a:r>
            <a:r>
              <a:rPr lang="en-US" sz="2400" b="1" dirty="0" smtClean="0">
                <a:solidFill>
                  <a:srgbClr val="00265A"/>
                </a:solidFill>
                <a:latin typeface="Calibri"/>
                <a:cs typeface="Calibri"/>
              </a:rPr>
              <a:t>m </a:t>
            </a:r>
            <a:r>
              <a:rPr lang="en-US" sz="2400" b="1" dirty="0">
                <a:solidFill>
                  <a:srgbClr val="002060"/>
                </a:solidFill>
              </a:rPr>
              <a:t>context of persons with disabilities</a:t>
            </a:r>
            <a:endParaRPr sz="2400" b="1">
              <a:solidFill>
                <a:srgbClr val="002060"/>
              </a:solidFill>
              <a:latin typeface="Calibri"/>
              <a:cs typeface="Calibri"/>
            </a:endParaRPr>
          </a:p>
        </p:txBody>
      </p:sp>
      <p:sp>
        <p:nvSpPr>
          <p:cNvPr id="4" name="object 4"/>
          <p:cNvSpPr/>
          <p:nvPr/>
        </p:nvSpPr>
        <p:spPr>
          <a:xfrm>
            <a:off x="53651" y="86563"/>
            <a:ext cx="361315" cy="361315"/>
          </a:xfrm>
          <a:custGeom>
            <a:avLst/>
            <a:gdLst/>
            <a:ahLst/>
            <a:cxnLst/>
            <a:rect l="l" t="t" r="r" b="b"/>
            <a:pathLst>
              <a:path w="361315" h="361315">
                <a:moveTo>
                  <a:pt x="0" y="360832"/>
                </a:moveTo>
                <a:lnTo>
                  <a:pt x="360832" y="360832"/>
                </a:lnTo>
                <a:lnTo>
                  <a:pt x="360832" y="0"/>
                </a:lnTo>
                <a:lnTo>
                  <a:pt x="0" y="0"/>
                </a:lnTo>
                <a:lnTo>
                  <a:pt x="0" y="360832"/>
                </a:lnTo>
                <a:close/>
              </a:path>
            </a:pathLst>
          </a:custGeom>
          <a:solidFill>
            <a:srgbClr val="00265A"/>
          </a:solidFill>
        </p:spPr>
        <p:txBody>
          <a:bodyPr wrap="square" lIns="0" tIns="0" rIns="0" bIns="0" rtlCol="0"/>
          <a:lstStyle/>
          <a:p>
            <a:endParaRPr/>
          </a:p>
        </p:txBody>
      </p:sp>
      <p:sp>
        <p:nvSpPr>
          <p:cNvPr id="5" name="object 5"/>
          <p:cNvSpPr txBox="1"/>
          <p:nvPr/>
        </p:nvSpPr>
        <p:spPr>
          <a:xfrm>
            <a:off x="160036" y="123749"/>
            <a:ext cx="147955" cy="297815"/>
          </a:xfrm>
          <a:prstGeom prst="rect">
            <a:avLst/>
          </a:prstGeom>
        </p:spPr>
        <p:txBody>
          <a:bodyPr vert="horz" wrap="square" lIns="0" tIns="0" rIns="0" bIns="0" rtlCol="0">
            <a:spAutoFit/>
          </a:bodyPr>
          <a:lstStyle/>
          <a:p>
            <a:pPr marL="12700">
              <a:lnSpc>
                <a:spcPct val="100000"/>
              </a:lnSpc>
            </a:pPr>
            <a:r>
              <a:rPr sz="1900" spc="5" dirty="0">
                <a:solidFill>
                  <a:srgbClr val="FFFFFF"/>
                </a:solidFill>
                <a:latin typeface="Impact"/>
                <a:cs typeface="Impact"/>
              </a:rPr>
              <a:t>2</a:t>
            </a:r>
            <a:endParaRPr sz="1900">
              <a:latin typeface="Impact"/>
              <a:cs typeface="Impact"/>
            </a:endParaRPr>
          </a:p>
        </p:txBody>
      </p:sp>
      <p:sp>
        <p:nvSpPr>
          <p:cNvPr id="6" name="object 6"/>
          <p:cNvSpPr/>
          <p:nvPr/>
        </p:nvSpPr>
        <p:spPr>
          <a:xfrm>
            <a:off x="2378735" y="5372290"/>
            <a:ext cx="557530" cy="310515"/>
          </a:xfrm>
          <a:custGeom>
            <a:avLst/>
            <a:gdLst/>
            <a:ahLst/>
            <a:cxnLst/>
            <a:rect l="l" t="t" r="r" b="b"/>
            <a:pathLst>
              <a:path w="557530" h="310514">
                <a:moveTo>
                  <a:pt x="318465" y="0"/>
                </a:moveTo>
                <a:lnTo>
                  <a:pt x="253771" y="0"/>
                </a:lnTo>
                <a:lnTo>
                  <a:pt x="245141" y="22766"/>
                </a:lnTo>
                <a:lnTo>
                  <a:pt x="222053" y="75787"/>
                </a:lnTo>
                <a:lnTo>
                  <a:pt x="188706" y="136142"/>
                </a:lnTo>
                <a:lnTo>
                  <a:pt x="149301" y="180911"/>
                </a:lnTo>
                <a:lnTo>
                  <a:pt x="116193" y="204304"/>
                </a:lnTo>
                <a:lnTo>
                  <a:pt x="55539" y="240068"/>
                </a:lnTo>
                <a:lnTo>
                  <a:pt x="0" y="268947"/>
                </a:lnTo>
                <a:lnTo>
                  <a:pt x="0" y="310502"/>
                </a:lnTo>
                <a:lnTo>
                  <a:pt x="557314" y="310502"/>
                </a:lnTo>
                <a:lnTo>
                  <a:pt x="557314" y="259168"/>
                </a:lnTo>
                <a:lnTo>
                  <a:pt x="538809" y="248774"/>
                </a:lnTo>
                <a:lnTo>
                  <a:pt x="495112" y="223708"/>
                </a:lnTo>
                <a:lnTo>
                  <a:pt x="443953" y="193144"/>
                </a:lnTo>
                <a:lnTo>
                  <a:pt x="403059" y="166255"/>
                </a:lnTo>
                <a:lnTo>
                  <a:pt x="362634" y="123461"/>
                </a:lnTo>
                <a:lnTo>
                  <a:pt x="344982" y="79607"/>
                </a:lnTo>
                <a:lnTo>
                  <a:pt x="318465" y="0"/>
                </a:lnTo>
                <a:close/>
              </a:path>
            </a:pathLst>
          </a:custGeom>
          <a:solidFill>
            <a:srgbClr val="020302"/>
          </a:solidFill>
        </p:spPr>
        <p:txBody>
          <a:bodyPr wrap="square" lIns="0" tIns="0" rIns="0" bIns="0" rtlCol="0"/>
          <a:lstStyle/>
          <a:p>
            <a:endParaRPr/>
          </a:p>
        </p:txBody>
      </p:sp>
      <p:sp>
        <p:nvSpPr>
          <p:cNvPr id="7" name="object 7"/>
          <p:cNvSpPr/>
          <p:nvPr/>
        </p:nvSpPr>
        <p:spPr>
          <a:xfrm>
            <a:off x="2182774" y="5817209"/>
            <a:ext cx="139700" cy="181610"/>
          </a:xfrm>
          <a:custGeom>
            <a:avLst/>
            <a:gdLst/>
            <a:ahLst/>
            <a:cxnLst/>
            <a:rect l="l" t="t" r="r" b="b"/>
            <a:pathLst>
              <a:path w="139700" h="181610">
                <a:moveTo>
                  <a:pt x="138811" y="0"/>
                </a:moveTo>
                <a:lnTo>
                  <a:pt x="0" y="457"/>
                </a:lnTo>
                <a:lnTo>
                  <a:pt x="622" y="181089"/>
                </a:lnTo>
                <a:lnTo>
                  <a:pt x="139458" y="180581"/>
                </a:lnTo>
                <a:lnTo>
                  <a:pt x="138811" y="0"/>
                </a:lnTo>
                <a:close/>
              </a:path>
            </a:pathLst>
          </a:custGeom>
          <a:solidFill>
            <a:srgbClr val="020302"/>
          </a:solidFill>
        </p:spPr>
        <p:txBody>
          <a:bodyPr wrap="square" lIns="0" tIns="0" rIns="0" bIns="0" rtlCol="0"/>
          <a:lstStyle/>
          <a:p>
            <a:endParaRPr/>
          </a:p>
        </p:txBody>
      </p:sp>
      <p:sp>
        <p:nvSpPr>
          <p:cNvPr id="8" name="object 8"/>
          <p:cNvSpPr/>
          <p:nvPr/>
        </p:nvSpPr>
        <p:spPr>
          <a:xfrm>
            <a:off x="2182761" y="5817209"/>
            <a:ext cx="139103" cy="73825"/>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2182774" y="5817438"/>
            <a:ext cx="139700" cy="180975"/>
          </a:xfrm>
          <a:custGeom>
            <a:avLst/>
            <a:gdLst/>
            <a:ahLst/>
            <a:cxnLst/>
            <a:rect l="l" t="t" r="r" b="b"/>
            <a:pathLst>
              <a:path w="139700" h="180975">
                <a:moveTo>
                  <a:pt x="138811" y="0"/>
                </a:moveTo>
                <a:lnTo>
                  <a:pt x="0" y="0"/>
                </a:lnTo>
                <a:lnTo>
                  <a:pt x="622" y="180568"/>
                </a:lnTo>
                <a:lnTo>
                  <a:pt x="139458" y="180593"/>
                </a:lnTo>
                <a:lnTo>
                  <a:pt x="138811" y="0"/>
                </a:lnTo>
                <a:close/>
              </a:path>
            </a:pathLst>
          </a:custGeom>
          <a:ln w="5080">
            <a:solidFill>
              <a:srgbClr val="020302"/>
            </a:solidFill>
          </a:ln>
        </p:spPr>
        <p:txBody>
          <a:bodyPr wrap="square" lIns="0" tIns="0" rIns="0" bIns="0" rtlCol="0"/>
          <a:lstStyle/>
          <a:p>
            <a:endParaRPr/>
          </a:p>
        </p:txBody>
      </p:sp>
      <p:sp>
        <p:nvSpPr>
          <p:cNvPr id="10" name="object 10"/>
          <p:cNvSpPr/>
          <p:nvPr/>
        </p:nvSpPr>
        <p:spPr>
          <a:xfrm>
            <a:off x="2043645" y="5752045"/>
            <a:ext cx="140335" cy="312420"/>
          </a:xfrm>
          <a:custGeom>
            <a:avLst/>
            <a:gdLst/>
            <a:ahLst/>
            <a:cxnLst/>
            <a:rect l="l" t="t" r="r" b="b"/>
            <a:pathLst>
              <a:path w="140335" h="312420">
                <a:moveTo>
                  <a:pt x="0" y="0"/>
                </a:moveTo>
                <a:lnTo>
                  <a:pt x="1498" y="312280"/>
                </a:lnTo>
                <a:lnTo>
                  <a:pt x="139750" y="246240"/>
                </a:lnTo>
                <a:lnTo>
                  <a:pt x="139128" y="65620"/>
                </a:lnTo>
                <a:lnTo>
                  <a:pt x="0" y="0"/>
                </a:lnTo>
                <a:close/>
              </a:path>
            </a:pathLst>
          </a:custGeom>
          <a:solidFill>
            <a:srgbClr val="020302"/>
          </a:solidFill>
        </p:spPr>
        <p:txBody>
          <a:bodyPr wrap="square" lIns="0" tIns="0" rIns="0" bIns="0" rtlCol="0"/>
          <a:lstStyle/>
          <a:p>
            <a:endParaRPr/>
          </a:p>
        </p:txBody>
      </p:sp>
      <p:sp>
        <p:nvSpPr>
          <p:cNvPr id="11" name="object 11"/>
          <p:cNvSpPr/>
          <p:nvPr/>
        </p:nvSpPr>
        <p:spPr>
          <a:xfrm>
            <a:off x="2043645" y="5752045"/>
            <a:ext cx="139382" cy="139509"/>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2987929" y="5719546"/>
            <a:ext cx="86360" cy="102870"/>
          </a:xfrm>
          <a:custGeom>
            <a:avLst/>
            <a:gdLst/>
            <a:ahLst/>
            <a:cxnLst/>
            <a:rect l="l" t="t" r="r" b="b"/>
            <a:pathLst>
              <a:path w="86360" h="102870">
                <a:moveTo>
                  <a:pt x="85801" y="0"/>
                </a:moveTo>
                <a:lnTo>
                  <a:pt x="0" y="279"/>
                </a:lnTo>
                <a:lnTo>
                  <a:pt x="342" y="102450"/>
                </a:lnTo>
                <a:lnTo>
                  <a:pt x="86156" y="102146"/>
                </a:lnTo>
                <a:lnTo>
                  <a:pt x="85801" y="0"/>
                </a:lnTo>
                <a:close/>
              </a:path>
            </a:pathLst>
          </a:custGeom>
          <a:solidFill>
            <a:srgbClr val="020302"/>
          </a:solidFill>
        </p:spPr>
        <p:txBody>
          <a:bodyPr wrap="square" lIns="0" tIns="0" rIns="0" bIns="0" rtlCol="0"/>
          <a:lstStyle/>
          <a:p>
            <a:endParaRPr/>
          </a:p>
        </p:txBody>
      </p:sp>
      <p:sp>
        <p:nvSpPr>
          <p:cNvPr id="13" name="object 13"/>
          <p:cNvSpPr/>
          <p:nvPr/>
        </p:nvSpPr>
        <p:spPr>
          <a:xfrm>
            <a:off x="2987929" y="5719546"/>
            <a:ext cx="86360" cy="102870"/>
          </a:xfrm>
          <a:custGeom>
            <a:avLst/>
            <a:gdLst/>
            <a:ahLst/>
            <a:cxnLst/>
            <a:rect l="l" t="t" r="r" b="b"/>
            <a:pathLst>
              <a:path w="86360" h="102870">
                <a:moveTo>
                  <a:pt x="0" y="279"/>
                </a:moveTo>
                <a:lnTo>
                  <a:pt x="85801" y="0"/>
                </a:lnTo>
                <a:lnTo>
                  <a:pt x="86156" y="102146"/>
                </a:lnTo>
                <a:lnTo>
                  <a:pt x="342" y="102450"/>
                </a:lnTo>
                <a:lnTo>
                  <a:pt x="0" y="279"/>
                </a:lnTo>
                <a:close/>
              </a:path>
            </a:pathLst>
          </a:custGeom>
          <a:ln w="6350">
            <a:solidFill>
              <a:srgbClr val="020302"/>
            </a:solidFill>
          </a:ln>
        </p:spPr>
        <p:txBody>
          <a:bodyPr wrap="square" lIns="0" tIns="0" rIns="0" bIns="0" rtlCol="0"/>
          <a:lstStyle/>
          <a:p>
            <a:endParaRPr/>
          </a:p>
        </p:txBody>
      </p:sp>
      <p:sp>
        <p:nvSpPr>
          <p:cNvPr id="14" name="object 14"/>
          <p:cNvSpPr/>
          <p:nvPr/>
        </p:nvSpPr>
        <p:spPr>
          <a:xfrm>
            <a:off x="2987929" y="5719698"/>
            <a:ext cx="85978" cy="41528"/>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2987929" y="5719698"/>
            <a:ext cx="86360" cy="41910"/>
          </a:xfrm>
          <a:custGeom>
            <a:avLst/>
            <a:gdLst/>
            <a:ahLst/>
            <a:cxnLst/>
            <a:rect l="l" t="t" r="r" b="b"/>
            <a:pathLst>
              <a:path w="86360" h="41910">
                <a:moveTo>
                  <a:pt x="0" y="0"/>
                </a:moveTo>
                <a:lnTo>
                  <a:pt x="85801" y="0"/>
                </a:lnTo>
                <a:lnTo>
                  <a:pt x="85966" y="41516"/>
                </a:lnTo>
                <a:lnTo>
                  <a:pt x="152" y="41503"/>
                </a:lnTo>
                <a:lnTo>
                  <a:pt x="0" y="0"/>
                </a:lnTo>
                <a:close/>
              </a:path>
            </a:pathLst>
          </a:custGeom>
          <a:ln w="6349">
            <a:solidFill>
              <a:srgbClr val="020302"/>
            </a:solidFill>
          </a:ln>
        </p:spPr>
        <p:txBody>
          <a:bodyPr wrap="square" lIns="0" tIns="0" rIns="0" bIns="0" rtlCol="0"/>
          <a:lstStyle/>
          <a:p>
            <a:endParaRPr/>
          </a:p>
        </p:txBody>
      </p:sp>
      <p:sp>
        <p:nvSpPr>
          <p:cNvPr id="16" name="object 16"/>
          <p:cNvSpPr/>
          <p:nvPr/>
        </p:nvSpPr>
        <p:spPr>
          <a:xfrm>
            <a:off x="2987929" y="5719698"/>
            <a:ext cx="86360" cy="102870"/>
          </a:xfrm>
          <a:custGeom>
            <a:avLst/>
            <a:gdLst/>
            <a:ahLst/>
            <a:cxnLst/>
            <a:rect l="l" t="t" r="r" b="b"/>
            <a:pathLst>
              <a:path w="86360" h="102870">
                <a:moveTo>
                  <a:pt x="0" y="0"/>
                </a:moveTo>
                <a:lnTo>
                  <a:pt x="85801" y="0"/>
                </a:lnTo>
                <a:lnTo>
                  <a:pt x="86156" y="101993"/>
                </a:lnTo>
                <a:lnTo>
                  <a:pt x="342" y="102298"/>
                </a:lnTo>
                <a:lnTo>
                  <a:pt x="0" y="0"/>
                </a:lnTo>
                <a:close/>
              </a:path>
            </a:pathLst>
          </a:custGeom>
          <a:ln w="5080">
            <a:solidFill>
              <a:srgbClr val="020302"/>
            </a:solidFill>
          </a:ln>
        </p:spPr>
        <p:txBody>
          <a:bodyPr wrap="square" lIns="0" tIns="0" rIns="0" bIns="0" rtlCol="0"/>
          <a:lstStyle/>
          <a:p>
            <a:endParaRPr/>
          </a:p>
        </p:txBody>
      </p:sp>
      <p:sp>
        <p:nvSpPr>
          <p:cNvPr id="17" name="object 17"/>
          <p:cNvSpPr/>
          <p:nvPr/>
        </p:nvSpPr>
        <p:spPr>
          <a:xfrm>
            <a:off x="3073730" y="5681916"/>
            <a:ext cx="86360" cy="177165"/>
          </a:xfrm>
          <a:custGeom>
            <a:avLst/>
            <a:gdLst/>
            <a:ahLst/>
            <a:cxnLst/>
            <a:rect l="l" t="t" r="r" b="b"/>
            <a:pathLst>
              <a:path w="86360" h="177164">
                <a:moveTo>
                  <a:pt x="85737" y="0"/>
                </a:moveTo>
                <a:lnTo>
                  <a:pt x="0" y="37642"/>
                </a:lnTo>
                <a:lnTo>
                  <a:pt x="368" y="139788"/>
                </a:lnTo>
                <a:lnTo>
                  <a:pt x="86106" y="176644"/>
                </a:lnTo>
                <a:lnTo>
                  <a:pt x="85737" y="0"/>
                </a:lnTo>
                <a:close/>
              </a:path>
            </a:pathLst>
          </a:custGeom>
          <a:solidFill>
            <a:srgbClr val="020302"/>
          </a:solidFill>
        </p:spPr>
        <p:txBody>
          <a:bodyPr wrap="square" lIns="0" tIns="0" rIns="0" bIns="0" rtlCol="0"/>
          <a:lstStyle/>
          <a:p>
            <a:endParaRPr/>
          </a:p>
        </p:txBody>
      </p:sp>
      <p:sp>
        <p:nvSpPr>
          <p:cNvPr id="18" name="object 18"/>
          <p:cNvSpPr/>
          <p:nvPr/>
        </p:nvSpPr>
        <p:spPr>
          <a:xfrm>
            <a:off x="3073730" y="5681916"/>
            <a:ext cx="86360" cy="177165"/>
          </a:xfrm>
          <a:custGeom>
            <a:avLst/>
            <a:gdLst/>
            <a:ahLst/>
            <a:cxnLst/>
            <a:rect l="l" t="t" r="r" b="b"/>
            <a:pathLst>
              <a:path w="86360" h="177164">
                <a:moveTo>
                  <a:pt x="0" y="37642"/>
                </a:moveTo>
                <a:lnTo>
                  <a:pt x="85737" y="0"/>
                </a:lnTo>
                <a:lnTo>
                  <a:pt x="86106" y="176644"/>
                </a:lnTo>
                <a:lnTo>
                  <a:pt x="368" y="139788"/>
                </a:lnTo>
                <a:lnTo>
                  <a:pt x="0" y="37642"/>
                </a:lnTo>
                <a:close/>
              </a:path>
            </a:pathLst>
          </a:custGeom>
          <a:ln w="6350">
            <a:solidFill>
              <a:srgbClr val="020302"/>
            </a:solidFill>
          </a:ln>
        </p:spPr>
        <p:txBody>
          <a:bodyPr wrap="square" lIns="0" tIns="0" rIns="0" bIns="0" rtlCol="0"/>
          <a:lstStyle/>
          <a:p>
            <a:endParaRPr/>
          </a:p>
        </p:txBody>
      </p:sp>
      <p:sp>
        <p:nvSpPr>
          <p:cNvPr id="19" name="object 19"/>
          <p:cNvSpPr/>
          <p:nvPr/>
        </p:nvSpPr>
        <p:spPr>
          <a:xfrm>
            <a:off x="3073730" y="5681903"/>
            <a:ext cx="86017" cy="78867"/>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3073730" y="5681916"/>
            <a:ext cx="86360" cy="79375"/>
          </a:xfrm>
          <a:custGeom>
            <a:avLst/>
            <a:gdLst/>
            <a:ahLst/>
            <a:cxnLst/>
            <a:rect l="l" t="t" r="r" b="b"/>
            <a:pathLst>
              <a:path w="86360" h="79375">
                <a:moveTo>
                  <a:pt x="0" y="37642"/>
                </a:moveTo>
                <a:lnTo>
                  <a:pt x="85737" y="0"/>
                </a:lnTo>
                <a:lnTo>
                  <a:pt x="86017" y="78867"/>
                </a:lnTo>
                <a:lnTo>
                  <a:pt x="177" y="78816"/>
                </a:lnTo>
                <a:lnTo>
                  <a:pt x="0" y="37642"/>
                </a:lnTo>
                <a:close/>
              </a:path>
            </a:pathLst>
          </a:custGeom>
          <a:ln w="6349">
            <a:solidFill>
              <a:srgbClr val="020302"/>
            </a:solidFill>
          </a:ln>
        </p:spPr>
        <p:txBody>
          <a:bodyPr wrap="square" lIns="0" tIns="0" rIns="0" bIns="0" rtlCol="0"/>
          <a:lstStyle/>
          <a:p>
            <a:endParaRPr/>
          </a:p>
        </p:txBody>
      </p:sp>
      <p:sp>
        <p:nvSpPr>
          <p:cNvPr id="21" name="object 21"/>
          <p:cNvSpPr/>
          <p:nvPr/>
        </p:nvSpPr>
        <p:spPr>
          <a:xfrm>
            <a:off x="3158782" y="5681446"/>
            <a:ext cx="39128" cy="178117"/>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3158782" y="5681446"/>
            <a:ext cx="39370" cy="178435"/>
          </a:xfrm>
          <a:custGeom>
            <a:avLst/>
            <a:gdLst/>
            <a:ahLst/>
            <a:cxnLst/>
            <a:rect l="l" t="t" r="r" b="b"/>
            <a:pathLst>
              <a:path w="39369" h="178435">
                <a:moveTo>
                  <a:pt x="0" y="139"/>
                </a:moveTo>
                <a:lnTo>
                  <a:pt x="38493" y="0"/>
                </a:lnTo>
                <a:lnTo>
                  <a:pt x="39128" y="178003"/>
                </a:lnTo>
                <a:lnTo>
                  <a:pt x="1054" y="178117"/>
                </a:lnTo>
                <a:lnTo>
                  <a:pt x="0" y="139"/>
                </a:lnTo>
                <a:close/>
              </a:path>
            </a:pathLst>
          </a:custGeom>
          <a:ln w="5080">
            <a:solidFill>
              <a:srgbClr val="020302"/>
            </a:solidFill>
          </a:ln>
        </p:spPr>
        <p:txBody>
          <a:bodyPr wrap="square" lIns="0" tIns="0" rIns="0" bIns="0" rtlCol="0"/>
          <a:lstStyle/>
          <a:p>
            <a:endParaRPr/>
          </a:p>
        </p:txBody>
      </p:sp>
      <p:sp>
        <p:nvSpPr>
          <p:cNvPr id="23" name="object 23"/>
          <p:cNvSpPr/>
          <p:nvPr/>
        </p:nvSpPr>
        <p:spPr>
          <a:xfrm>
            <a:off x="3073730" y="5681903"/>
            <a:ext cx="86360" cy="177165"/>
          </a:xfrm>
          <a:custGeom>
            <a:avLst/>
            <a:gdLst/>
            <a:ahLst/>
            <a:cxnLst/>
            <a:rect l="l" t="t" r="r" b="b"/>
            <a:pathLst>
              <a:path w="86360" h="177164">
                <a:moveTo>
                  <a:pt x="0" y="37642"/>
                </a:moveTo>
                <a:lnTo>
                  <a:pt x="85737" y="0"/>
                </a:lnTo>
                <a:lnTo>
                  <a:pt x="86106" y="176644"/>
                </a:lnTo>
                <a:lnTo>
                  <a:pt x="368" y="139788"/>
                </a:lnTo>
                <a:lnTo>
                  <a:pt x="0" y="37642"/>
                </a:lnTo>
                <a:close/>
              </a:path>
            </a:pathLst>
          </a:custGeom>
          <a:ln w="5080">
            <a:solidFill>
              <a:srgbClr val="020302"/>
            </a:solidFill>
          </a:ln>
        </p:spPr>
        <p:txBody>
          <a:bodyPr wrap="square" lIns="0" tIns="0" rIns="0" bIns="0" rtlCol="0"/>
          <a:lstStyle/>
          <a:p>
            <a:endParaRPr/>
          </a:p>
        </p:txBody>
      </p:sp>
      <p:sp>
        <p:nvSpPr>
          <p:cNvPr id="24" name="object 24"/>
          <p:cNvSpPr/>
          <p:nvPr/>
        </p:nvSpPr>
        <p:spPr>
          <a:xfrm>
            <a:off x="1982990" y="5751550"/>
            <a:ext cx="61963" cy="312978"/>
          </a:xfrm>
          <a:prstGeom prst="rect">
            <a:avLst/>
          </a:prstGeom>
          <a:blipFill>
            <a:blip r:embed="rId7" cstate="print"/>
            <a:stretch>
              <a:fillRect/>
            </a:stretch>
          </a:blipFill>
        </p:spPr>
        <p:txBody>
          <a:bodyPr wrap="square" lIns="0" tIns="0" rIns="0" bIns="0" rtlCol="0"/>
          <a:lstStyle/>
          <a:p>
            <a:endParaRPr/>
          </a:p>
        </p:txBody>
      </p:sp>
      <p:sp>
        <p:nvSpPr>
          <p:cNvPr id="25" name="object 25"/>
          <p:cNvSpPr/>
          <p:nvPr/>
        </p:nvSpPr>
        <p:spPr>
          <a:xfrm>
            <a:off x="1983003" y="5751538"/>
            <a:ext cx="62230" cy="313055"/>
          </a:xfrm>
          <a:custGeom>
            <a:avLst/>
            <a:gdLst/>
            <a:ahLst/>
            <a:cxnLst/>
            <a:rect l="l" t="t" r="r" b="b"/>
            <a:pathLst>
              <a:path w="62230" h="313054">
                <a:moveTo>
                  <a:pt x="61887" y="0"/>
                </a:moveTo>
                <a:lnTo>
                  <a:pt x="0" y="228"/>
                </a:lnTo>
                <a:lnTo>
                  <a:pt x="63" y="312978"/>
                </a:lnTo>
                <a:lnTo>
                  <a:pt x="61950" y="312775"/>
                </a:lnTo>
                <a:lnTo>
                  <a:pt x="61887" y="0"/>
                </a:lnTo>
                <a:close/>
              </a:path>
            </a:pathLst>
          </a:custGeom>
          <a:ln w="5080">
            <a:solidFill>
              <a:srgbClr val="020302"/>
            </a:solidFill>
          </a:ln>
        </p:spPr>
        <p:txBody>
          <a:bodyPr wrap="square" lIns="0" tIns="0" rIns="0" bIns="0" rtlCol="0"/>
          <a:lstStyle/>
          <a:p>
            <a:endParaRPr/>
          </a:p>
        </p:txBody>
      </p:sp>
      <p:sp>
        <p:nvSpPr>
          <p:cNvPr id="26" name="object 26"/>
          <p:cNvSpPr/>
          <p:nvPr/>
        </p:nvSpPr>
        <p:spPr>
          <a:xfrm>
            <a:off x="2043645" y="5752033"/>
            <a:ext cx="140335" cy="312420"/>
          </a:xfrm>
          <a:custGeom>
            <a:avLst/>
            <a:gdLst/>
            <a:ahLst/>
            <a:cxnLst/>
            <a:rect l="l" t="t" r="r" b="b"/>
            <a:pathLst>
              <a:path w="140335" h="312420">
                <a:moveTo>
                  <a:pt x="139128" y="65620"/>
                </a:moveTo>
                <a:lnTo>
                  <a:pt x="0" y="0"/>
                </a:lnTo>
                <a:lnTo>
                  <a:pt x="1498" y="312280"/>
                </a:lnTo>
                <a:lnTo>
                  <a:pt x="139750" y="246240"/>
                </a:lnTo>
                <a:lnTo>
                  <a:pt x="139128" y="65620"/>
                </a:lnTo>
                <a:close/>
              </a:path>
            </a:pathLst>
          </a:custGeom>
          <a:ln w="5080">
            <a:solidFill>
              <a:srgbClr val="020302"/>
            </a:solidFill>
          </a:ln>
        </p:spPr>
        <p:txBody>
          <a:bodyPr wrap="square" lIns="0" tIns="0" rIns="0" bIns="0" rtlCol="0"/>
          <a:lstStyle/>
          <a:p>
            <a:endParaRPr/>
          </a:p>
        </p:txBody>
      </p:sp>
      <p:sp>
        <p:nvSpPr>
          <p:cNvPr id="27" name="object 27"/>
          <p:cNvSpPr/>
          <p:nvPr/>
        </p:nvSpPr>
        <p:spPr>
          <a:xfrm>
            <a:off x="2304122" y="5677903"/>
            <a:ext cx="716915" cy="479425"/>
          </a:xfrm>
          <a:custGeom>
            <a:avLst/>
            <a:gdLst/>
            <a:ahLst/>
            <a:cxnLst/>
            <a:rect l="l" t="t" r="r" b="b"/>
            <a:pathLst>
              <a:path w="716914" h="479425">
                <a:moveTo>
                  <a:pt x="686663" y="0"/>
                </a:moveTo>
                <a:lnTo>
                  <a:pt x="29870" y="0"/>
                </a:lnTo>
                <a:lnTo>
                  <a:pt x="18237" y="2306"/>
                </a:lnTo>
                <a:lnTo>
                  <a:pt x="8743" y="8596"/>
                </a:lnTo>
                <a:lnTo>
                  <a:pt x="2345" y="17921"/>
                </a:lnTo>
                <a:lnTo>
                  <a:pt x="0" y="29336"/>
                </a:lnTo>
                <a:lnTo>
                  <a:pt x="0" y="449884"/>
                </a:lnTo>
                <a:lnTo>
                  <a:pt x="2345" y="461288"/>
                </a:lnTo>
                <a:lnTo>
                  <a:pt x="8743" y="470601"/>
                </a:lnTo>
                <a:lnTo>
                  <a:pt x="18237" y="476881"/>
                </a:lnTo>
                <a:lnTo>
                  <a:pt x="29870" y="479183"/>
                </a:lnTo>
                <a:lnTo>
                  <a:pt x="686663" y="479183"/>
                </a:lnTo>
                <a:lnTo>
                  <a:pt x="698279" y="476881"/>
                </a:lnTo>
                <a:lnTo>
                  <a:pt x="707775" y="470601"/>
                </a:lnTo>
                <a:lnTo>
                  <a:pt x="714183" y="461288"/>
                </a:lnTo>
                <a:lnTo>
                  <a:pt x="716533" y="449884"/>
                </a:lnTo>
                <a:lnTo>
                  <a:pt x="716533" y="29336"/>
                </a:lnTo>
                <a:lnTo>
                  <a:pt x="714183" y="17921"/>
                </a:lnTo>
                <a:lnTo>
                  <a:pt x="707775" y="8596"/>
                </a:lnTo>
                <a:lnTo>
                  <a:pt x="698279" y="2306"/>
                </a:lnTo>
                <a:lnTo>
                  <a:pt x="686663" y="0"/>
                </a:lnTo>
                <a:close/>
              </a:path>
            </a:pathLst>
          </a:custGeom>
          <a:solidFill>
            <a:srgbClr val="020302"/>
          </a:solidFill>
        </p:spPr>
        <p:txBody>
          <a:bodyPr wrap="square" lIns="0" tIns="0" rIns="0" bIns="0" rtlCol="0"/>
          <a:lstStyle/>
          <a:p>
            <a:endParaRPr/>
          </a:p>
        </p:txBody>
      </p:sp>
      <p:sp>
        <p:nvSpPr>
          <p:cNvPr id="28" name="object 28"/>
          <p:cNvSpPr/>
          <p:nvPr/>
        </p:nvSpPr>
        <p:spPr>
          <a:xfrm>
            <a:off x="2304122" y="5677903"/>
            <a:ext cx="716915" cy="479425"/>
          </a:xfrm>
          <a:custGeom>
            <a:avLst/>
            <a:gdLst/>
            <a:ahLst/>
            <a:cxnLst/>
            <a:rect l="l" t="t" r="r" b="b"/>
            <a:pathLst>
              <a:path w="716914" h="479425">
                <a:moveTo>
                  <a:pt x="716533" y="449884"/>
                </a:moveTo>
                <a:lnTo>
                  <a:pt x="714183" y="461288"/>
                </a:lnTo>
                <a:lnTo>
                  <a:pt x="707775" y="470601"/>
                </a:lnTo>
                <a:lnTo>
                  <a:pt x="698279" y="476881"/>
                </a:lnTo>
                <a:lnTo>
                  <a:pt x="686663" y="479183"/>
                </a:lnTo>
                <a:lnTo>
                  <a:pt x="29870" y="479183"/>
                </a:lnTo>
                <a:lnTo>
                  <a:pt x="18237" y="476881"/>
                </a:lnTo>
                <a:lnTo>
                  <a:pt x="8743" y="470601"/>
                </a:lnTo>
                <a:lnTo>
                  <a:pt x="2345" y="461288"/>
                </a:lnTo>
                <a:lnTo>
                  <a:pt x="0" y="449884"/>
                </a:lnTo>
                <a:lnTo>
                  <a:pt x="0" y="29336"/>
                </a:lnTo>
                <a:lnTo>
                  <a:pt x="2345" y="17921"/>
                </a:lnTo>
                <a:lnTo>
                  <a:pt x="8743" y="8596"/>
                </a:lnTo>
                <a:lnTo>
                  <a:pt x="18237" y="2306"/>
                </a:lnTo>
                <a:lnTo>
                  <a:pt x="29870" y="0"/>
                </a:lnTo>
                <a:lnTo>
                  <a:pt x="686663" y="0"/>
                </a:lnTo>
                <a:lnTo>
                  <a:pt x="698279" y="2306"/>
                </a:lnTo>
                <a:lnTo>
                  <a:pt x="707775" y="8596"/>
                </a:lnTo>
                <a:lnTo>
                  <a:pt x="714183" y="17921"/>
                </a:lnTo>
                <a:lnTo>
                  <a:pt x="716533" y="29336"/>
                </a:lnTo>
                <a:lnTo>
                  <a:pt x="716533" y="449884"/>
                </a:lnTo>
                <a:close/>
              </a:path>
            </a:pathLst>
          </a:custGeom>
          <a:ln w="5080">
            <a:solidFill>
              <a:srgbClr val="020302"/>
            </a:solidFill>
          </a:ln>
        </p:spPr>
        <p:txBody>
          <a:bodyPr wrap="square" lIns="0" tIns="0" rIns="0" bIns="0" rtlCol="0"/>
          <a:lstStyle/>
          <a:p>
            <a:endParaRPr/>
          </a:p>
        </p:txBody>
      </p:sp>
      <p:sp>
        <p:nvSpPr>
          <p:cNvPr id="29" name="object 29"/>
          <p:cNvSpPr/>
          <p:nvPr/>
        </p:nvSpPr>
        <p:spPr>
          <a:xfrm>
            <a:off x="2304110" y="5677903"/>
            <a:ext cx="716546" cy="262321"/>
          </a:xfrm>
          <a:prstGeom prst="rect">
            <a:avLst/>
          </a:prstGeom>
          <a:blipFill>
            <a:blip r:embed="rId8" cstate="print"/>
            <a:stretch>
              <a:fillRect/>
            </a:stretch>
          </a:blipFill>
        </p:spPr>
        <p:txBody>
          <a:bodyPr wrap="square" lIns="0" tIns="0" rIns="0" bIns="0" rtlCol="0"/>
          <a:lstStyle/>
          <a:p>
            <a:endParaRPr/>
          </a:p>
        </p:txBody>
      </p:sp>
      <p:sp>
        <p:nvSpPr>
          <p:cNvPr id="30" name="object 30"/>
          <p:cNvSpPr/>
          <p:nvPr/>
        </p:nvSpPr>
        <p:spPr>
          <a:xfrm>
            <a:off x="2570632" y="6111951"/>
            <a:ext cx="184150" cy="83820"/>
          </a:xfrm>
          <a:custGeom>
            <a:avLst/>
            <a:gdLst/>
            <a:ahLst/>
            <a:cxnLst/>
            <a:rect l="l" t="t" r="r" b="b"/>
            <a:pathLst>
              <a:path w="184150" h="83820">
                <a:moveTo>
                  <a:pt x="155587" y="0"/>
                </a:moveTo>
                <a:lnTo>
                  <a:pt x="28232" y="0"/>
                </a:lnTo>
                <a:lnTo>
                  <a:pt x="17246" y="2184"/>
                </a:lnTo>
                <a:lnTo>
                  <a:pt x="8272" y="8143"/>
                </a:lnTo>
                <a:lnTo>
                  <a:pt x="2219" y="16984"/>
                </a:lnTo>
                <a:lnTo>
                  <a:pt x="0" y="27813"/>
                </a:lnTo>
                <a:lnTo>
                  <a:pt x="0" y="55587"/>
                </a:lnTo>
                <a:lnTo>
                  <a:pt x="2219" y="66429"/>
                </a:lnTo>
                <a:lnTo>
                  <a:pt x="8272" y="75272"/>
                </a:lnTo>
                <a:lnTo>
                  <a:pt x="17246" y="81230"/>
                </a:lnTo>
                <a:lnTo>
                  <a:pt x="28232" y="83413"/>
                </a:lnTo>
                <a:lnTo>
                  <a:pt x="155587" y="83413"/>
                </a:lnTo>
                <a:lnTo>
                  <a:pt x="166584" y="81230"/>
                </a:lnTo>
                <a:lnTo>
                  <a:pt x="175571" y="75272"/>
                </a:lnTo>
                <a:lnTo>
                  <a:pt x="181633" y="66429"/>
                </a:lnTo>
                <a:lnTo>
                  <a:pt x="183857" y="55587"/>
                </a:lnTo>
                <a:lnTo>
                  <a:pt x="183857" y="27813"/>
                </a:lnTo>
                <a:lnTo>
                  <a:pt x="181633" y="16984"/>
                </a:lnTo>
                <a:lnTo>
                  <a:pt x="175571" y="8143"/>
                </a:lnTo>
                <a:lnTo>
                  <a:pt x="166584" y="2184"/>
                </a:lnTo>
                <a:lnTo>
                  <a:pt x="155587" y="0"/>
                </a:lnTo>
                <a:close/>
              </a:path>
            </a:pathLst>
          </a:custGeom>
          <a:solidFill>
            <a:srgbClr val="020302"/>
          </a:solidFill>
        </p:spPr>
        <p:txBody>
          <a:bodyPr wrap="square" lIns="0" tIns="0" rIns="0" bIns="0" rtlCol="0"/>
          <a:lstStyle/>
          <a:p>
            <a:endParaRPr/>
          </a:p>
        </p:txBody>
      </p:sp>
      <p:sp>
        <p:nvSpPr>
          <p:cNvPr id="31" name="object 31"/>
          <p:cNvSpPr/>
          <p:nvPr/>
        </p:nvSpPr>
        <p:spPr>
          <a:xfrm>
            <a:off x="2570632" y="6111951"/>
            <a:ext cx="184150" cy="83820"/>
          </a:xfrm>
          <a:custGeom>
            <a:avLst/>
            <a:gdLst/>
            <a:ahLst/>
            <a:cxnLst/>
            <a:rect l="l" t="t" r="r" b="b"/>
            <a:pathLst>
              <a:path w="184150" h="83820">
                <a:moveTo>
                  <a:pt x="183857" y="55587"/>
                </a:moveTo>
                <a:lnTo>
                  <a:pt x="181633" y="66429"/>
                </a:lnTo>
                <a:lnTo>
                  <a:pt x="175571" y="75272"/>
                </a:lnTo>
                <a:lnTo>
                  <a:pt x="166584" y="81230"/>
                </a:lnTo>
                <a:lnTo>
                  <a:pt x="155587" y="83413"/>
                </a:lnTo>
                <a:lnTo>
                  <a:pt x="28232" y="83413"/>
                </a:lnTo>
                <a:lnTo>
                  <a:pt x="17246" y="81230"/>
                </a:lnTo>
                <a:lnTo>
                  <a:pt x="8272" y="75272"/>
                </a:lnTo>
                <a:lnTo>
                  <a:pt x="2219" y="66429"/>
                </a:lnTo>
                <a:lnTo>
                  <a:pt x="0" y="55587"/>
                </a:lnTo>
                <a:lnTo>
                  <a:pt x="0" y="27813"/>
                </a:lnTo>
                <a:lnTo>
                  <a:pt x="2219" y="16984"/>
                </a:lnTo>
                <a:lnTo>
                  <a:pt x="8272" y="8143"/>
                </a:lnTo>
                <a:lnTo>
                  <a:pt x="17246" y="2184"/>
                </a:lnTo>
                <a:lnTo>
                  <a:pt x="28232" y="0"/>
                </a:lnTo>
                <a:lnTo>
                  <a:pt x="155587" y="0"/>
                </a:lnTo>
                <a:lnTo>
                  <a:pt x="166584" y="2184"/>
                </a:lnTo>
                <a:lnTo>
                  <a:pt x="175571" y="8143"/>
                </a:lnTo>
                <a:lnTo>
                  <a:pt x="181633" y="16984"/>
                </a:lnTo>
                <a:lnTo>
                  <a:pt x="183857" y="27813"/>
                </a:lnTo>
                <a:lnTo>
                  <a:pt x="183857" y="55587"/>
                </a:lnTo>
                <a:close/>
              </a:path>
            </a:pathLst>
          </a:custGeom>
          <a:ln w="5080">
            <a:solidFill>
              <a:srgbClr val="020302"/>
            </a:solidFill>
          </a:ln>
        </p:spPr>
        <p:txBody>
          <a:bodyPr wrap="square" lIns="0" tIns="0" rIns="0" bIns="0" rtlCol="0"/>
          <a:lstStyle/>
          <a:p>
            <a:endParaRPr/>
          </a:p>
        </p:txBody>
      </p:sp>
      <p:sp>
        <p:nvSpPr>
          <p:cNvPr id="32" name="object 32"/>
          <p:cNvSpPr/>
          <p:nvPr/>
        </p:nvSpPr>
        <p:spPr>
          <a:xfrm>
            <a:off x="2457462" y="6181471"/>
            <a:ext cx="163195" cy="410209"/>
          </a:xfrm>
          <a:custGeom>
            <a:avLst/>
            <a:gdLst/>
            <a:ahLst/>
            <a:cxnLst/>
            <a:rect l="l" t="t" r="r" b="b"/>
            <a:pathLst>
              <a:path w="163194" h="410209">
                <a:moveTo>
                  <a:pt x="162661" y="0"/>
                </a:moveTo>
                <a:lnTo>
                  <a:pt x="0" y="410057"/>
                </a:lnTo>
              </a:path>
            </a:pathLst>
          </a:custGeom>
          <a:ln w="25400">
            <a:solidFill>
              <a:srgbClr val="020302"/>
            </a:solidFill>
          </a:ln>
        </p:spPr>
        <p:txBody>
          <a:bodyPr wrap="square" lIns="0" tIns="0" rIns="0" bIns="0" rtlCol="0"/>
          <a:lstStyle/>
          <a:p>
            <a:endParaRPr/>
          </a:p>
        </p:txBody>
      </p:sp>
      <p:sp>
        <p:nvSpPr>
          <p:cNvPr id="33" name="object 33"/>
          <p:cNvSpPr/>
          <p:nvPr/>
        </p:nvSpPr>
        <p:spPr>
          <a:xfrm>
            <a:off x="2704973" y="6181471"/>
            <a:ext cx="163195" cy="410209"/>
          </a:xfrm>
          <a:custGeom>
            <a:avLst/>
            <a:gdLst/>
            <a:ahLst/>
            <a:cxnLst/>
            <a:rect l="l" t="t" r="r" b="b"/>
            <a:pathLst>
              <a:path w="163194" h="410209">
                <a:moveTo>
                  <a:pt x="0" y="0"/>
                </a:moveTo>
                <a:lnTo>
                  <a:pt x="162699" y="410057"/>
                </a:lnTo>
              </a:path>
            </a:pathLst>
          </a:custGeom>
          <a:ln w="25400">
            <a:solidFill>
              <a:srgbClr val="020302"/>
            </a:solidFill>
          </a:ln>
        </p:spPr>
        <p:txBody>
          <a:bodyPr wrap="square" lIns="0" tIns="0" rIns="0" bIns="0" rtlCol="0"/>
          <a:lstStyle/>
          <a:p>
            <a:endParaRPr/>
          </a:p>
        </p:txBody>
      </p:sp>
      <p:sp>
        <p:nvSpPr>
          <p:cNvPr id="34" name="object 34"/>
          <p:cNvSpPr/>
          <p:nvPr/>
        </p:nvSpPr>
        <p:spPr>
          <a:xfrm>
            <a:off x="2662529" y="6160617"/>
            <a:ext cx="0" cy="438150"/>
          </a:xfrm>
          <a:custGeom>
            <a:avLst/>
            <a:gdLst/>
            <a:ahLst/>
            <a:cxnLst/>
            <a:rect l="l" t="t" r="r" b="b"/>
            <a:pathLst>
              <a:path h="438150">
                <a:moveTo>
                  <a:pt x="0" y="0"/>
                </a:moveTo>
                <a:lnTo>
                  <a:pt x="0" y="437895"/>
                </a:lnTo>
              </a:path>
            </a:pathLst>
          </a:custGeom>
          <a:ln w="25400">
            <a:solidFill>
              <a:srgbClr val="020302"/>
            </a:solidFill>
          </a:ln>
        </p:spPr>
        <p:txBody>
          <a:bodyPr wrap="square" lIns="0" tIns="0" rIns="0" bIns="0" rtlCol="0"/>
          <a:lstStyle/>
          <a:p>
            <a:endParaRPr/>
          </a:p>
        </p:txBody>
      </p:sp>
      <p:sp>
        <p:nvSpPr>
          <p:cNvPr id="35" name="object 35"/>
          <p:cNvSpPr/>
          <p:nvPr/>
        </p:nvSpPr>
        <p:spPr>
          <a:xfrm>
            <a:off x="2761856" y="5074640"/>
            <a:ext cx="494665" cy="485775"/>
          </a:xfrm>
          <a:custGeom>
            <a:avLst/>
            <a:gdLst/>
            <a:ahLst/>
            <a:cxnLst/>
            <a:rect l="l" t="t" r="r" b="b"/>
            <a:pathLst>
              <a:path w="494664" h="485775">
                <a:moveTo>
                  <a:pt x="247078" y="0"/>
                </a:moveTo>
                <a:lnTo>
                  <a:pt x="197278" y="4932"/>
                </a:lnTo>
                <a:lnTo>
                  <a:pt x="150897" y="19079"/>
                </a:lnTo>
                <a:lnTo>
                  <a:pt x="108927" y="41463"/>
                </a:lnTo>
                <a:lnTo>
                  <a:pt x="72361" y="71108"/>
                </a:lnTo>
                <a:lnTo>
                  <a:pt x="42192" y="107039"/>
                </a:lnTo>
                <a:lnTo>
                  <a:pt x="19414" y="148277"/>
                </a:lnTo>
                <a:lnTo>
                  <a:pt x="5019" y="193847"/>
                </a:lnTo>
                <a:lnTo>
                  <a:pt x="0" y="242773"/>
                </a:lnTo>
                <a:lnTo>
                  <a:pt x="5019" y="291698"/>
                </a:lnTo>
                <a:lnTo>
                  <a:pt x="19414" y="337268"/>
                </a:lnTo>
                <a:lnTo>
                  <a:pt x="42192" y="378507"/>
                </a:lnTo>
                <a:lnTo>
                  <a:pt x="72361" y="414437"/>
                </a:lnTo>
                <a:lnTo>
                  <a:pt x="108927" y="444082"/>
                </a:lnTo>
                <a:lnTo>
                  <a:pt x="150897" y="466467"/>
                </a:lnTo>
                <a:lnTo>
                  <a:pt x="197278" y="480613"/>
                </a:lnTo>
                <a:lnTo>
                  <a:pt x="247078" y="485546"/>
                </a:lnTo>
                <a:lnTo>
                  <a:pt x="296861" y="480613"/>
                </a:lnTo>
                <a:lnTo>
                  <a:pt x="343232" y="466467"/>
                </a:lnTo>
                <a:lnTo>
                  <a:pt x="385195" y="444082"/>
                </a:lnTo>
                <a:lnTo>
                  <a:pt x="421757" y="414437"/>
                </a:lnTo>
                <a:lnTo>
                  <a:pt x="451924" y="378507"/>
                </a:lnTo>
                <a:lnTo>
                  <a:pt x="474703" y="337268"/>
                </a:lnTo>
                <a:lnTo>
                  <a:pt x="489099" y="291698"/>
                </a:lnTo>
                <a:lnTo>
                  <a:pt x="494118" y="242773"/>
                </a:lnTo>
                <a:lnTo>
                  <a:pt x="489099" y="193847"/>
                </a:lnTo>
                <a:lnTo>
                  <a:pt x="474703" y="148277"/>
                </a:lnTo>
                <a:lnTo>
                  <a:pt x="451924" y="107039"/>
                </a:lnTo>
                <a:lnTo>
                  <a:pt x="421757" y="71108"/>
                </a:lnTo>
                <a:lnTo>
                  <a:pt x="385195" y="41463"/>
                </a:lnTo>
                <a:lnTo>
                  <a:pt x="343232" y="19079"/>
                </a:lnTo>
                <a:lnTo>
                  <a:pt x="296861" y="4932"/>
                </a:lnTo>
                <a:lnTo>
                  <a:pt x="247078" y="0"/>
                </a:lnTo>
                <a:close/>
              </a:path>
            </a:pathLst>
          </a:custGeom>
          <a:solidFill>
            <a:srgbClr val="020302"/>
          </a:solidFill>
        </p:spPr>
        <p:txBody>
          <a:bodyPr wrap="square" lIns="0" tIns="0" rIns="0" bIns="0" rtlCol="0"/>
          <a:lstStyle/>
          <a:p>
            <a:endParaRPr/>
          </a:p>
        </p:txBody>
      </p:sp>
      <p:sp>
        <p:nvSpPr>
          <p:cNvPr id="36" name="object 36"/>
          <p:cNvSpPr/>
          <p:nvPr/>
        </p:nvSpPr>
        <p:spPr>
          <a:xfrm>
            <a:off x="2672988" y="4988458"/>
            <a:ext cx="671911" cy="659130"/>
          </a:xfrm>
          <a:prstGeom prst="rect">
            <a:avLst/>
          </a:prstGeom>
          <a:blipFill>
            <a:blip r:embed="rId9" cstate="print"/>
            <a:stretch>
              <a:fillRect/>
            </a:stretch>
          </a:blipFill>
        </p:spPr>
        <p:txBody>
          <a:bodyPr wrap="square" lIns="0" tIns="0" rIns="0" bIns="0" rtlCol="0"/>
          <a:lstStyle/>
          <a:p>
            <a:endParaRPr/>
          </a:p>
        </p:txBody>
      </p:sp>
      <p:sp>
        <p:nvSpPr>
          <p:cNvPr id="37" name="object 37"/>
          <p:cNvSpPr/>
          <p:nvPr/>
        </p:nvSpPr>
        <p:spPr>
          <a:xfrm>
            <a:off x="3147987" y="5227663"/>
            <a:ext cx="174625" cy="172085"/>
          </a:xfrm>
          <a:custGeom>
            <a:avLst/>
            <a:gdLst/>
            <a:ahLst/>
            <a:cxnLst/>
            <a:rect l="l" t="t" r="r" b="b"/>
            <a:pathLst>
              <a:path w="174625" h="172085">
                <a:moveTo>
                  <a:pt x="87312" y="171526"/>
                </a:moveTo>
                <a:lnTo>
                  <a:pt x="53326" y="164789"/>
                </a:lnTo>
                <a:lnTo>
                  <a:pt x="25573" y="146415"/>
                </a:lnTo>
                <a:lnTo>
                  <a:pt x="6861" y="119158"/>
                </a:lnTo>
                <a:lnTo>
                  <a:pt x="0" y="85775"/>
                </a:lnTo>
                <a:lnTo>
                  <a:pt x="6861" y="52377"/>
                </a:lnTo>
                <a:lnTo>
                  <a:pt x="25573" y="25114"/>
                </a:lnTo>
                <a:lnTo>
                  <a:pt x="53326" y="6737"/>
                </a:lnTo>
                <a:lnTo>
                  <a:pt x="87312" y="0"/>
                </a:lnTo>
                <a:lnTo>
                  <a:pt x="96882" y="522"/>
                </a:lnTo>
                <a:lnTo>
                  <a:pt x="136685" y="15150"/>
                </a:lnTo>
                <a:lnTo>
                  <a:pt x="165671" y="48234"/>
                </a:lnTo>
                <a:lnTo>
                  <a:pt x="174586" y="85775"/>
                </a:lnTo>
                <a:lnTo>
                  <a:pt x="167722" y="119158"/>
                </a:lnTo>
                <a:lnTo>
                  <a:pt x="149009" y="146415"/>
                </a:lnTo>
                <a:lnTo>
                  <a:pt x="121265" y="164789"/>
                </a:lnTo>
                <a:lnTo>
                  <a:pt x="87312" y="171526"/>
                </a:lnTo>
                <a:close/>
              </a:path>
            </a:pathLst>
          </a:custGeom>
          <a:ln w="5080">
            <a:solidFill>
              <a:srgbClr val="020302"/>
            </a:solidFill>
          </a:ln>
        </p:spPr>
        <p:txBody>
          <a:bodyPr wrap="square" lIns="0" tIns="0" rIns="0" bIns="0" rtlCol="0"/>
          <a:lstStyle/>
          <a:p>
            <a:endParaRPr/>
          </a:p>
        </p:txBody>
      </p:sp>
      <p:sp>
        <p:nvSpPr>
          <p:cNvPr id="38" name="object 38"/>
          <p:cNvSpPr/>
          <p:nvPr/>
        </p:nvSpPr>
        <p:spPr>
          <a:xfrm>
            <a:off x="3033179" y="5419483"/>
            <a:ext cx="174625" cy="172085"/>
          </a:xfrm>
          <a:custGeom>
            <a:avLst/>
            <a:gdLst/>
            <a:ahLst/>
            <a:cxnLst/>
            <a:rect l="l" t="t" r="r" b="b"/>
            <a:pathLst>
              <a:path w="174625" h="172085">
                <a:moveTo>
                  <a:pt x="87274" y="171577"/>
                </a:moveTo>
                <a:lnTo>
                  <a:pt x="53304" y="164831"/>
                </a:lnTo>
                <a:lnTo>
                  <a:pt x="25563" y="146437"/>
                </a:lnTo>
                <a:lnTo>
                  <a:pt x="6858" y="119156"/>
                </a:lnTo>
                <a:lnTo>
                  <a:pt x="0" y="85750"/>
                </a:lnTo>
                <a:lnTo>
                  <a:pt x="6858" y="52388"/>
                </a:lnTo>
                <a:lnTo>
                  <a:pt x="25563" y="25130"/>
                </a:lnTo>
                <a:lnTo>
                  <a:pt x="53304" y="6744"/>
                </a:lnTo>
                <a:lnTo>
                  <a:pt x="87274" y="0"/>
                </a:lnTo>
                <a:lnTo>
                  <a:pt x="121247" y="6744"/>
                </a:lnTo>
                <a:lnTo>
                  <a:pt x="148983" y="25130"/>
                </a:lnTo>
                <a:lnTo>
                  <a:pt x="167680" y="52388"/>
                </a:lnTo>
                <a:lnTo>
                  <a:pt x="174536" y="85750"/>
                </a:lnTo>
                <a:lnTo>
                  <a:pt x="167680" y="119156"/>
                </a:lnTo>
                <a:lnTo>
                  <a:pt x="148983" y="146437"/>
                </a:lnTo>
                <a:lnTo>
                  <a:pt x="121247" y="164831"/>
                </a:lnTo>
                <a:lnTo>
                  <a:pt x="87274" y="171577"/>
                </a:lnTo>
                <a:close/>
              </a:path>
            </a:pathLst>
          </a:custGeom>
          <a:ln w="5080">
            <a:solidFill>
              <a:srgbClr val="020302"/>
            </a:solidFill>
          </a:ln>
        </p:spPr>
        <p:txBody>
          <a:bodyPr wrap="square" lIns="0" tIns="0" rIns="0" bIns="0" rtlCol="0"/>
          <a:lstStyle/>
          <a:p>
            <a:endParaRPr/>
          </a:p>
        </p:txBody>
      </p:sp>
      <p:sp>
        <p:nvSpPr>
          <p:cNvPr id="39" name="object 39"/>
          <p:cNvSpPr/>
          <p:nvPr/>
        </p:nvSpPr>
        <p:spPr>
          <a:xfrm>
            <a:off x="3030435" y="5371058"/>
            <a:ext cx="37465" cy="36830"/>
          </a:xfrm>
          <a:custGeom>
            <a:avLst/>
            <a:gdLst/>
            <a:ahLst/>
            <a:cxnLst/>
            <a:rect l="l" t="t" r="r" b="b"/>
            <a:pathLst>
              <a:path w="37464" h="36829">
                <a:moveTo>
                  <a:pt x="18427" y="0"/>
                </a:moveTo>
                <a:lnTo>
                  <a:pt x="25609" y="1418"/>
                </a:lnTo>
                <a:lnTo>
                  <a:pt x="31465" y="5292"/>
                </a:lnTo>
                <a:lnTo>
                  <a:pt x="35410" y="11047"/>
                </a:lnTo>
                <a:lnTo>
                  <a:pt x="36855" y="18110"/>
                </a:lnTo>
                <a:lnTo>
                  <a:pt x="35410" y="25167"/>
                </a:lnTo>
                <a:lnTo>
                  <a:pt x="31465" y="30922"/>
                </a:lnTo>
                <a:lnTo>
                  <a:pt x="25609" y="34799"/>
                </a:lnTo>
                <a:lnTo>
                  <a:pt x="18427" y="36220"/>
                </a:lnTo>
                <a:lnTo>
                  <a:pt x="11267" y="34799"/>
                </a:lnTo>
                <a:lnTo>
                  <a:pt x="5408" y="30922"/>
                </a:lnTo>
                <a:lnTo>
                  <a:pt x="1452" y="25167"/>
                </a:lnTo>
                <a:lnTo>
                  <a:pt x="0" y="18110"/>
                </a:lnTo>
                <a:lnTo>
                  <a:pt x="1452" y="11047"/>
                </a:lnTo>
                <a:lnTo>
                  <a:pt x="5408" y="5292"/>
                </a:lnTo>
                <a:lnTo>
                  <a:pt x="11267" y="1418"/>
                </a:lnTo>
                <a:lnTo>
                  <a:pt x="18427" y="0"/>
                </a:lnTo>
                <a:close/>
              </a:path>
            </a:pathLst>
          </a:custGeom>
          <a:ln w="5080">
            <a:solidFill>
              <a:srgbClr val="020302"/>
            </a:solidFill>
          </a:ln>
        </p:spPr>
        <p:txBody>
          <a:bodyPr wrap="square" lIns="0" tIns="0" rIns="0" bIns="0" rtlCol="0"/>
          <a:lstStyle/>
          <a:p>
            <a:endParaRPr/>
          </a:p>
        </p:txBody>
      </p:sp>
      <p:sp>
        <p:nvSpPr>
          <p:cNvPr id="40" name="object 40"/>
          <p:cNvSpPr/>
          <p:nvPr/>
        </p:nvSpPr>
        <p:spPr>
          <a:xfrm>
            <a:off x="2975991" y="5285066"/>
            <a:ext cx="66040" cy="64769"/>
          </a:xfrm>
          <a:custGeom>
            <a:avLst/>
            <a:gdLst/>
            <a:ahLst/>
            <a:cxnLst/>
            <a:rect l="l" t="t" r="r" b="b"/>
            <a:pathLst>
              <a:path w="66039" h="64770">
                <a:moveTo>
                  <a:pt x="0" y="32346"/>
                </a:moveTo>
                <a:lnTo>
                  <a:pt x="2586" y="19748"/>
                </a:lnTo>
                <a:lnTo>
                  <a:pt x="9640" y="9467"/>
                </a:lnTo>
                <a:lnTo>
                  <a:pt x="20107" y="2539"/>
                </a:lnTo>
                <a:lnTo>
                  <a:pt x="32931" y="0"/>
                </a:lnTo>
                <a:lnTo>
                  <a:pt x="45736" y="2539"/>
                </a:lnTo>
                <a:lnTo>
                  <a:pt x="56200" y="9467"/>
                </a:lnTo>
                <a:lnTo>
                  <a:pt x="63259" y="19748"/>
                </a:lnTo>
                <a:lnTo>
                  <a:pt x="65849" y="32346"/>
                </a:lnTo>
                <a:lnTo>
                  <a:pt x="63259" y="44946"/>
                </a:lnTo>
                <a:lnTo>
                  <a:pt x="56200" y="55232"/>
                </a:lnTo>
                <a:lnTo>
                  <a:pt x="45736" y="62164"/>
                </a:lnTo>
                <a:lnTo>
                  <a:pt x="32931" y="64706"/>
                </a:lnTo>
                <a:lnTo>
                  <a:pt x="20107" y="62164"/>
                </a:lnTo>
                <a:lnTo>
                  <a:pt x="9640" y="55232"/>
                </a:lnTo>
                <a:lnTo>
                  <a:pt x="2586" y="44946"/>
                </a:lnTo>
                <a:lnTo>
                  <a:pt x="0" y="32346"/>
                </a:lnTo>
                <a:close/>
              </a:path>
            </a:pathLst>
          </a:custGeom>
          <a:ln w="5080">
            <a:solidFill>
              <a:srgbClr val="020302"/>
            </a:solidFill>
          </a:ln>
        </p:spPr>
        <p:txBody>
          <a:bodyPr wrap="square" lIns="0" tIns="0" rIns="0" bIns="0" rtlCol="0"/>
          <a:lstStyle/>
          <a:p>
            <a:endParaRPr/>
          </a:p>
        </p:txBody>
      </p:sp>
      <p:sp>
        <p:nvSpPr>
          <p:cNvPr id="41" name="object 41"/>
          <p:cNvSpPr/>
          <p:nvPr/>
        </p:nvSpPr>
        <p:spPr>
          <a:xfrm>
            <a:off x="2814091" y="5419496"/>
            <a:ext cx="174625" cy="172085"/>
          </a:xfrm>
          <a:custGeom>
            <a:avLst/>
            <a:gdLst/>
            <a:ahLst/>
            <a:cxnLst/>
            <a:rect l="l" t="t" r="r" b="b"/>
            <a:pathLst>
              <a:path w="174625" h="172085">
                <a:moveTo>
                  <a:pt x="87236" y="171576"/>
                </a:moveTo>
                <a:lnTo>
                  <a:pt x="53288" y="164831"/>
                </a:lnTo>
                <a:lnTo>
                  <a:pt x="25558" y="146437"/>
                </a:lnTo>
                <a:lnTo>
                  <a:pt x="6858" y="119156"/>
                </a:lnTo>
                <a:lnTo>
                  <a:pt x="0" y="85750"/>
                </a:lnTo>
                <a:lnTo>
                  <a:pt x="6858" y="52388"/>
                </a:lnTo>
                <a:lnTo>
                  <a:pt x="25558" y="25130"/>
                </a:lnTo>
                <a:lnTo>
                  <a:pt x="53288" y="6744"/>
                </a:lnTo>
                <a:lnTo>
                  <a:pt x="87236" y="0"/>
                </a:lnTo>
                <a:lnTo>
                  <a:pt x="121236" y="6744"/>
                </a:lnTo>
                <a:lnTo>
                  <a:pt x="148983" y="25130"/>
                </a:lnTo>
                <a:lnTo>
                  <a:pt x="167682" y="52388"/>
                </a:lnTo>
                <a:lnTo>
                  <a:pt x="174536" y="85750"/>
                </a:lnTo>
                <a:lnTo>
                  <a:pt x="167682" y="119156"/>
                </a:lnTo>
                <a:lnTo>
                  <a:pt x="148983" y="146437"/>
                </a:lnTo>
                <a:lnTo>
                  <a:pt x="121236" y="164831"/>
                </a:lnTo>
                <a:lnTo>
                  <a:pt x="87236" y="171576"/>
                </a:lnTo>
                <a:close/>
              </a:path>
            </a:pathLst>
          </a:custGeom>
          <a:ln w="5080">
            <a:solidFill>
              <a:srgbClr val="020302"/>
            </a:solidFill>
          </a:ln>
        </p:spPr>
        <p:txBody>
          <a:bodyPr wrap="square" lIns="0" tIns="0" rIns="0" bIns="0" rtlCol="0"/>
          <a:lstStyle/>
          <a:p>
            <a:endParaRPr/>
          </a:p>
        </p:txBody>
      </p:sp>
      <p:sp>
        <p:nvSpPr>
          <p:cNvPr id="42" name="object 42"/>
          <p:cNvSpPr/>
          <p:nvPr/>
        </p:nvSpPr>
        <p:spPr>
          <a:xfrm>
            <a:off x="2812961" y="5049697"/>
            <a:ext cx="174625" cy="172085"/>
          </a:xfrm>
          <a:custGeom>
            <a:avLst/>
            <a:gdLst/>
            <a:ahLst/>
            <a:cxnLst/>
            <a:rect l="l" t="t" r="r" b="b"/>
            <a:pathLst>
              <a:path w="174625" h="172085">
                <a:moveTo>
                  <a:pt x="381" y="92862"/>
                </a:moveTo>
                <a:lnTo>
                  <a:pt x="177" y="90538"/>
                </a:lnTo>
                <a:lnTo>
                  <a:pt x="0" y="88214"/>
                </a:lnTo>
                <a:lnTo>
                  <a:pt x="0" y="85801"/>
                </a:lnTo>
                <a:lnTo>
                  <a:pt x="6863" y="52415"/>
                </a:lnTo>
                <a:lnTo>
                  <a:pt x="25580" y="25141"/>
                </a:lnTo>
                <a:lnTo>
                  <a:pt x="53342" y="6746"/>
                </a:lnTo>
                <a:lnTo>
                  <a:pt x="87337" y="0"/>
                </a:lnTo>
                <a:lnTo>
                  <a:pt x="119478" y="6016"/>
                </a:lnTo>
                <a:lnTo>
                  <a:pt x="165238" y="47223"/>
                </a:lnTo>
                <a:lnTo>
                  <a:pt x="174561" y="83083"/>
                </a:lnTo>
                <a:lnTo>
                  <a:pt x="174561" y="85801"/>
                </a:lnTo>
                <a:lnTo>
                  <a:pt x="167703" y="119180"/>
                </a:lnTo>
                <a:lnTo>
                  <a:pt x="149004" y="146442"/>
                </a:lnTo>
                <a:lnTo>
                  <a:pt x="121278" y="164823"/>
                </a:lnTo>
                <a:lnTo>
                  <a:pt x="87337" y="171564"/>
                </a:lnTo>
                <a:lnTo>
                  <a:pt x="54948" y="165464"/>
                </a:lnTo>
                <a:lnTo>
                  <a:pt x="28057" y="148739"/>
                </a:lnTo>
                <a:lnTo>
                  <a:pt x="9067" y="123751"/>
                </a:lnTo>
                <a:lnTo>
                  <a:pt x="381" y="92862"/>
                </a:lnTo>
                <a:close/>
              </a:path>
            </a:pathLst>
          </a:custGeom>
          <a:ln w="5080">
            <a:solidFill>
              <a:srgbClr val="020302"/>
            </a:solidFill>
          </a:ln>
        </p:spPr>
        <p:txBody>
          <a:bodyPr wrap="square" lIns="0" tIns="0" rIns="0" bIns="0" rtlCol="0"/>
          <a:lstStyle/>
          <a:p>
            <a:endParaRPr/>
          </a:p>
        </p:txBody>
      </p:sp>
      <p:sp>
        <p:nvSpPr>
          <p:cNvPr id="43" name="object 43"/>
          <p:cNvSpPr/>
          <p:nvPr/>
        </p:nvSpPr>
        <p:spPr>
          <a:xfrm>
            <a:off x="2699219" y="5227675"/>
            <a:ext cx="174625" cy="172085"/>
          </a:xfrm>
          <a:custGeom>
            <a:avLst/>
            <a:gdLst/>
            <a:ahLst/>
            <a:cxnLst/>
            <a:rect l="l" t="t" r="r" b="b"/>
            <a:pathLst>
              <a:path w="174625" h="172085">
                <a:moveTo>
                  <a:pt x="406" y="92798"/>
                </a:moveTo>
                <a:lnTo>
                  <a:pt x="203" y="90474"/>
                </a:lnTo>
                <a:lnTo>
                  <a:pt x="0" y="88150"/>
                </a:lnTo>
                <a:lnTo>
                  <a:pt x="0" y="85763"/>
                </a:lnTo>
                <a:lnTo>
                  <a:pt x="6866" y="52367"/>
                </a:lnTo>
                <a:lnTo>
                  <a:pt x="25588" y="25107"/>
                </a:lnTo>
                <a:lnTo>
                  <a:pt x="53347" y="6735"/>
                </a:lnTo>
                <a:lnTo>
                  <a:pt x="87325" y="0"/>
                </a:lnTo>
                <a:lnTo>
                  <a:pt x="119487" y="6013"/>
                </a:lnTo>
                <a:lnTo>
                  <a:pt x="146250" y="22517"/>
                </a:lnTo>
                <a:lnTo>
                  <a:pt x="165263" y="47202"/>
                </a:lnTo>
                <a:lnTo>
                  <a:pt x="174180" y="77762"/>
                </a:lnTo>
                <a:lnTo>
                  <a:pt x="174383" y="80403"/>
                </a:lnTo>
                <a:lnTo>
                  <a:pt x="174599" y="83096"/>
                </a:lnTo>
                <a:lnTo>
                  <a:pt x="174599" y="85763"/>
                </a:lnTo>
                <a:lnTo>
                  <a:pt x="167735" y="119153"/>
                </a:lnTo>
                <a:lnTo>
                  <a:pt x="149021" y="146413"/>
                </a:lnTo>
                <a:lnTo>
                  <a:pt x="121278" y="164789"/>
                </a:lnTo>
                <a:lnTo>
                  <a:pt x="87325" y="171526"/>
                </a:lnTo>
                <a:lnTo>
                  <a:pt x="54936" y="165422"/>
                </a:lnTo>
                <a:lnTo>
                  <a:pt x="28059" y="148688"/>
                </a:lnTo>
                <a:lnTo>
                  <a:pt x="9085" y="123691"/>
                </a:lnTo>
                <a:lnTo>
                  <a:pt x="406" y="92798"/>
                </a:lnTo>
                <a:close/>
              </a:path>
            </a:pathLst>
          </a:custGeom>
          <a:ln w="5080">
            <a:solidFill>
              <a:srgbClr val="020302"/>
            </a:solidFill>
          </a:ln>
        </p:spPr>
        <p:txBody>
          <a:bodyPr wrap="square" lIns="0" tIns="0" rIns="0" bIns="0" rtlCol="0"/>
          <a:lstStyle/>
          <a:p>
            <a:endParaRPr/>
          </a:p>
        </p:txBody>
      </p:sp>
      <p:sp>
        <p:nvSpPr>
          <p:cNvPr id="44" name="object 44"/>
          <p:cNvSpPr/>
          <p:nvPr/>
        </p:nvSpPr>
        <p:spPr>
          <a:xfrm>
            <a:off x="3074149" y="5297678"/>
            <a:ext cx="37465" cy="36830"/>
          </a:xfrm>
          <a:custGeom>
            <a:avLst/>
            <a:gdLst/>
            <a:ahLst/>
            <a:cxnLst/>
            <a:rect l="l" t="t" r="r" b="b"/>
            <a:pathLst>
              <a:path w="37464" h="36829">
                <a:moveTo>
                  <a:pt x="18402" y="0"/>
                </a:moveTo>
                <a:lnTo>
                  <a:pt x="25595" y="1420"/>
                </a:lnTo>
                <a:lnTo>
                  <a:pt x="31464" y="5297"/>
                </a:lnTo>
                <a:lnTo>
                  <a:pt x="35418" y="11053"/>
                </a:lnTo>
                <a:lnTo>
                  <a:pt x="36868" y="18110"/>
                </a:lnTo>
                <a:lnTo>
                  <a:pt x="35418" y="25161"/>
                </a:lnTo>
                <a:lnTo>
                  <a:pt x="31464" y="30918"/>
                </a:lnTo>
                <a:lnTo>
                  <a:pt x="25595" y="34798"/>
                </a:lnTo>
                <a:lnTo>
                  <a:pt x="18402" y="36220"/>
                </a:lnTo>
                <a:lnTo>
                  <a:pt x="11246" y="34798"/>
                </a:lnTo>
                <a:lnTo>
                  <a:pt x="5395" y="30918"/>
                </a:lnTo>
                <a:lnTo>
                  <a:pt x="1448" y="25161"/>
                </a:lnTo>
                <a:lnTo>
                  <a:pt x="0" y="18110"/>
                </a:lnTo>
                <a:lnTo>
                  <a:pt x="1448" y="11053"/>
                </a:lnTo>
                <a:lnTo>
                  <a:pt x="5395" y="5297"/>
                </a:lnTo>
                <a:lnTo>
                  <a:pt x="11246" y="1420"/>
                </a:lnTo>
                <a:lnTo>
                  <a:pt x="18402" y="0"/>
                </a:lnTo>
                <a:close/>
              </a:path>
            </a:pathLst>
          </a:custGeom>
          <a:ln w="5080">
            <a:solidFill>
              <a:srgbClr val="020302"/>
            </a:solidFill>
          </a:ln>
        </p:spPr>
        <p:txBody>
          <a:bodyPr wrap="square" lIns="0" tIns="0" rIns="0" bIns="0" rtlCol="0"/>
          <a:lstStyle/>
          <a:p>
            <a:endParaRPr/>
          </a:p>
        </p:txBody>
      </p:sp>
      <p:sp>
        <p:nvSpPr>
          <p:cNvPr id="45" name="object 45"/>
          <p:cNvSpPr/>
          <p:nvPr/>
        </p:nvSpPr>
        <p:spPr>
          <a:xfrm>
            <a:off x="3038690" y="5235689"/>
            <a:ext cx="37465" cy="36830"/>
          </a:xfrm>
          <a:custGeom>
            <a:avLst/>
            <a:gdLst/>
            <a:ahLst/>
            <a:cxnLst/>
            <a:rect l="l" t="t" r="r" b="b"/>
            <a:pathLst>
              <a:path w="37464" h="36829">
                <a:moveTo>
                  <a:pt x="18427" y="0"/>
                </a:moveTo>
                <a:lnTo>
                  <a:pt x="25602" y="1424"/>
                </a:lnTo>
                <a:lnTo>
                  <a:pt x="31469" y="5311"/>
                </a:lnTo>
                <a:lnTo>
                  <a:pt x="35428" y="11079"/>
                </a:lnTo>
                <a:lnTo>
                  <a:pt x="36880" y="18148"/>
                </a:lnTo>
                <a:lnTo>
                  <a:pt x="35428" y="25190"/>
                </a:lnTo>
                <a:lnTo>
                  <a:pt x="31469" y="30938"/>
                </a:lnTo>
                <a:lnTo>
                  <a:pt x="25602" y="34812"/>
                </a:lnTo>
                <a:lnTo>
                  <a:pt x="18427" y="36233"/>
                </a:lnTo>
                <a:lnTo>
                  <a:pt x="11246" y="34812"/>
                </a:lnTo>
                <a:lnTo>
                  <a:pt x="5389" y="30938"/>
                </a:lnTo>
                <a:lnTo>
                  <a:pt x="1445" y="25190"/>
                </a:lnTo>
                <a:lnTo>
                  <a:pt x="0" y="18148"/>
                </a:lnTo>
                <a:lnTo>
                  <a:pt x="1445" y="11079"/>
                </a:lnTo>
                <a:lnTo>
                  <a:pt x="5389" y="5311"/>
                </a:lnTo>
                <a:lnTo>
                  <a:pt x="11246" y="1424"/>
                </a:lnTo>
                <a:lnTo>
                  <a:pt x="18427" y="0"/>
                </a:lnTo>
                <a:close/>
              </a:path>
            </a:pathLst>
          </a:custGeom>
          <a:ln w="5080">
            <a:solidFill>
              <a:srgbClr val="020302"/>
            </a:solidFill>
          </a:ln>
        </p:spPr>
        <p:txBody>
          <a:bodyPr wrap="square" lIns="0" tIns="0" rIns="0" bIns="0" rtlCol="0"/>
          <a:lstStyle/>
          <a:p>
            <a:endParaRPr/>
          </a:p>
        </p:txBody>
      </p:sp>
      <p:sp>
        <p:nvSpPr>
          <p:cNvPr id="46" name="object 46"/>
          <p:cNvSpPr/>
          <p:nvPr/>
        </p:nvSpPr>
        <p:spPr>
          <a:xfrm>
            <a:off x="2943631" y="5220233"/>
            <a:ext cx="37465" cy="36830"/>
          </a:xfrm>
          <a:custGeom>
            <a:avLst/>
            <a:gdLst/>
            <a:ahLst/>
            <a:cxnLst/>
            <a:rect l="l" t="t" r="r" b="b"/>
            <a:pathLst>
              <a:path w="37464" h="36829">
                <a:moveTo>
                  <a:pt x="18465" y="0"/>
                </a:moveTo>
                <a:lnTo>
                  <a:pt x="25640" y="1428"/>
                </a:lnTo>
                <a:lnTo>
                  <a:pt x="31507" y="5319"/>
                </a:lnTo>
                <a:lnTo>
                  <a:pt x="35466" y="11085"/>
                </a:lnTo>
                <a:lnTo>
                  <a:pt x="36918" y="18135"/>
                </a:lnTo>
                <a:lnTo>
                  <a:pt x="35466" y="25193"/>
                </a:lnTo>
                <a:lnTo>
                  <a:pt x="31507" y="30962"/>
                </a:lnTo>
                <a:lnTo>
                  <a:pt x="25640" y="34855"/>
                </a:lnTo>
                <a:lnTo>
                  <a:pt x="18465" y="36283"/>
                </a:lnTo>
                <a:lnTo>
                  <a:pt x="11272" y="34855"/>
                </a:lnTo>
                <a:lnTo>
                  <a:pt x="5403" y="30962"/>
                </a:lnTo>
                <a:lnTo>
                  <a:pt x="1449" y="25193"/>
                </a:lnTo>
                <a:lnTo>
                  <a:pt x="0" y="18135"/>
                </a:lnTo>
                <a:lnTo>
                  <a:pt x="1449" y="11085"/>
                </a:lnTo>
                <a:lnTo>
                  <a:pt x="5403" y="5319"/>
                </a:lnTo>
                <a:lnTo>
                  <a:pt x="11272" y="1428"/>
                </a:lnTo>
                <a:lnTo>
                  <a:pt x="18465" y="0"/>
                </a:lnTo>
                <a:close/>
              </a:path>
            </a:pathLst>
          </a:custGeom>
          <a:ln w="5080">
            <a:solidFill>
              <a:srgbClr val="020302"/>
            </a:solidFill>
          </a:ln>
        </p:spPr>
        <p:txBody>
          <a:bodyPr wrap="square" lIns="0" tIns="0" rIns="0" bIns="0" rtlCol="0"/>
          <a:lstStyle/>
          <a:p>
            <a:endParaRPr/>
          </a:p>
        </p:txBody>
      </p:sp>
      <p:sp>
        <p:nvSpPr>
          <p:cNvPr id="47" name="object 47"/>
          <p:cNvSpPr/>
          <p:nvPr/>
        </p:nvSpPr>
        <p:spPr>
          <a:xfrm>
            <a:off x="2908071" y="5300586"/>
            <a:ext cx="37465" cy="36830"/>
          </a:xfrm>
          <a:custGeom>
            <a:avLst/>
            <a:gdLst/>
            <a:ahLst/>
            <a:cxnLst/>
            <a:rect l="l" t="t" r="r" b="b"/>
            <a:pathLst>
              <a:path w="37464" h="36829">
                <a:moveTo>
                  <a:pt x="18491" y="0"/>
                </a:moveTo>
                <a:lnTo>
                  <a:pt x="25666" y="1424"/>
                </a:lnTo>
                <a:lnTo>
                  <a:pt x="31532" y="5310"/>
                </a:lnTo>
                <a:lnTo>
                  <a:pt x="35491" y="11074"/>
                </a:lnTo>
                <a:lnTo>
                  <a:pt x="36944" y="18135"/>
                </a:lnTo>
                <a:lnTo>
                  <a:pt x="35491" y="25183"/>
                </a:lnTo>
                <a:lnTo>
                  <a:pt x="31532" y="30930"/>
                </a:lnTo>
                <a:lnTo>
                  <a:pt x="25666" y="34801"/>
                </a:lnTo>
                <a:lnTo>
                  <a:pt x="18491" y="36220"/>
                </a:lnTo>
                <a:lnTo>
                  <a:pt x="11294" y="34801"/>
                </a:lnTo>
                <a:lnTo>
                  <a:pt x="5416" y="30930"/>
                </a:lnTo>
                <a:lnTo>
                  <a:pt x="1453" y="25183"/>
                </a:lnTo>
                <a:lnTo>
                  <a:pt x="0" y="18135"/>
                </a:lnTo>
                <a:lnTo>
                  <a:pt x="1453" y="11074"/>
                </a:lnTo>
                <a:lnTo>
                  <a:pt x="5416" y="5310"/>
                </a:lnTo>
                <a:lnTo>
                  <a:pt x="11294" y="1424"/>
                </a:lnTo>
                <a:lnTo>
                  <a:pt x="18491" y="0"/>
                </a:lnTo>
                <a:close/>
              </a:path>
            </a:pathLst>
          </a:custGeom>
          <a:ln w="5080">
            <a:solidFill>
              <a:srgbClr val="020302"/>
            </a:solidFill>
          </a:ln>
        </p:spPr>
        <p:txBody>
          <a:bodyPr wrap="square" lIns="0" tIns="0" rIns="0" bIns="0" rtlCol="0"/>
          <a:lstStyle/>
          <a:p>
            <a:endParaRPr/>
          </a:p>
        </p:txBody>
      </p:sp>
      <p:sp>
        <p:nvSpPr>
          <p:cNvPr id="48" name="object 48"/>
          <p:cNvSpPr/>
          <p:nvPr/>
        </p:nvSpPr>
        <p:spPr>
          <a:xfrm>
            <a:off x="2950908" y="5368556"/>
            <a:ext cx="37465" cy="36830"/>
          </a:xfrm>
          <a:custGeom>
            <a:avLst/>
            <a:gdLst/>
            <a:ahLst/>
            <a:cxnLst/>
            <a:rect l="l" t="t" r="r" b="b"/>
            <a:pathLst>
              <a:path w="37464" h="36829">
                <a:moveTo>
                  <a:pt x="18427" y="0"/>
                </a:moveTo>
                <a:lnTo>
                  <a:pt x="25624" y="1424"/>
                </a:lnTo>
                <a:lnTo>
                  <a:pt x="31502" y="5310"/>
                </a:lnTo>
                <a:lnTo>
                  <a:pt x="35465" y="11074"/>
                </a:lnTo>
                <a:lnTo>
                  <a:pt x="36918" y="18135"/>
                </a:lnTo>
                <a:lnTo>
                  <a:pt x="35465" y="25187"/>
                </a:lnTo>
                <a:lnTo>
                  <a:pt x="31502" y="30943"/>
                </a:lnTo>
                <a:lnTo>
                  <a:pt x="25624" y="34823"/>
                </a:lnTo>
                <a:lnTo>
                  <a:pt x="18427" y="36245"/>
                </a:lnTo>
                <a:lnTo>
                  <a:pt x="11256" y="34823"/>
                </a:lnTo>
                <a:lnTo>
                  <a:pt x="5399" y="30943"/>
                </a:lnTo>
                <a:lnTo>
                  <a:pt x="1448" y="25187"/>
                </a:lnTo>
                <a:lnTo>
                  <a:pt x="0" y="18135"/>
                </a:lnTo>
                <a:lnTo>
                  <a:pt x="1448" y="11074"/>
                </a:lnTo>
                <a:lnTo>
                  <a:pt x="5399" y="5310"/>
                </a:lnTo>
                <a:lnTo>
                  <a:pt x="11256" y="1424"/>
                </a:lnTo>
                <a:lnTo>
                  <a:pt x="18427" y="0"/>
                </a:lnTo>
                <a:close/>
              </a:path>
            </a:pathLst>
          </a:custGeom>
          <a:ln w="5080">
            <a:solidFill>
              <a:srgbClr val="020302"/>
            </a:solidFill>
          </a:ln>
        </p:spPr>
        <p:txBody>
          <a:bodyPr wrap="square" lIns="0" tIns="0" rIns="0" bIns="0" rtlCol="0"/>
          <a:lstStyle/>
          <a:p>
            <a:endParaRPr/>
          </a:p>
        </p:txBody>
      </p:sp>
      <p:sp>
        <p:nvSpPr>
          <p:cNvPr id="49" name="object 49"/>
          <p:cNvSpPr/>
          <p:nvPr/>
        </p:nvSpPr>
        <p:spPr>
          <a:xfrm>
            <a:off x="3033179" y="5047081"/>
            <a:ext cx="174625" cy="172085"/>
          </a:xfrm>
          <a:custGeom>
            <a:avLst/>
            <a:gdLst/>
            <a:ahLst/>
            <a:cxnLst/>
            <a:rect l="l" t="t" r="r" b="b"/>
            <a:pathLst>
              <a:path w="174625" h="172085">
                <a:moveTo>
                  <a:pt x="87274" y="0"/>
                </a:moveTo>
                <a:lnTo>
                  <a:pt x="121247" y="6744"/>
                </a:lnTo>
                <a:lnTo>
                  <a:pt x="148983" y="25134"/>
                </a:lnTo>
                <a:lnTo>
                  <a:pt x="167680" y="52404"/>
                </a:lnTo>
                <a:lnTo>
                  <a:pt x="174536" y="85788"/>
                </a:lnTo>
                <a:lnTo>
                  <a:pt x="171933" y="106635"/>
                </a:lnTo>
                <a:lnTo>
                  <a:pt x="153003" y="142100"/>
                </a:lnTo>
                <a:lnTo>
                  <a:pt x="114338" y="167312"/>
                </a:lnTo>
                <a:lnTo>
                  <a:pt x="87274" y="171551"/>
                </a:lnTo>
                <a:lnTo>
                  <a:pt x="79616" y="171551"/>
                </a:lnTo>
                <a:lnTo>
                  <a:pt x="39176" y="157277"/>
                </a:lnTo>
                <a:lnTo>
                  <a:pt x="4911" y="114202"/>
                </a:lnTo>
                <a:lnTo>
                  <a:pt x="0" y="85788"/>
                </a:lnTo>
                <a:lnTo>
                  <a:pt x="6858" y="52404"/>
                </a:lnTo>
                <a:lnTo>
                  <a:pt x="25563" y="25134"/>
                </a:lnTo>
                <a:lnTo>
                  <a:pt x="53304" y="6744"/>
                </a:lnTo>
                <a:lnTo>
                  <a:pt x="87274" y="0"/>
                </a:lnTo>
                <a:close/>
              </a:path>
            </a:pathLst>
          </a:custGeom>
          <a:ln w="5080">
            <a:solidFill>
              <a:srgbClr val="020302"/>
            </a:solidFill>
          </a:ln>
        </p:spPr>
        <p:txBody>
          <a:bodyPr wrap="square" lIns="0" tIns="0" rIns="0" bIns="0" rtlCol="0"/>
          <a:lstStyle/>
          <a:p>
            <a:endParaRPr/>
          </a:p>
        </p:txBody>
      </p:sp>
      <p:sp>
        <p:nvSpPr>
          <p:cNvPr id="50" name="object 50"/>
          <p:cNvSpPr/>
          <p:nvPr/>
        </p:nvSpPr>
        <p:spPr>
          <a:xfrm>
            <a:off x="2672892" y="4987226"/>
            <a:ext cx="672465" cy="660400"/>
          </a:xfrm>
          <a:custGeom>
            <a:avLst/>
            <a:gdLst/>
            <a:ahLst/>
            <a:cxnLst/>
            <a:rect l="l" t="t" r="r" b="b"/>
            <a:pathLst>
              <a:path w="672464" h="660400">
                <a:moveTo>
                  <a:pt x="336029" y="0"/>
                </a:moveTo>
                <a:lnTo>
                  <a:pt x="286370" y="3580"/>
                </a:lnTo>
                <a:lnTo>
                  <a:pt x="238974" y="13979"/>
                </a:lnTo>
                <a:lnTo>
                  <a:pt x="194361" y="30688"/>
                </a:lnTo>
                <a:lnTo>
                  <a:pt x="153051" y="53194"/>
                </a:lnTo>
                <a:lnTo>
                  <a:pt x="115563" y="80988"/>
                </a:lnTo>
                <a:lnTo>
                  <a:pt x="82417" y="113559"/>
                </a:lnTo>
                <a:lnTo>
                  <a:pt x="54132" y="150396"/>
                </a:lnTo>
                <a:lnTo>
                  <a:pt x="31229" y="190987"/>
                </a:lnTo>
                <a:lnTo>
                  <a:pt x="14226" y="234824"/>
                </a:lnTo>
                <a:lnTo>
                  <a:pt x="3643" y="281394"/>
                </a:lnTo>
                <a:lnTo>
                  <a:pt x="0" y="330187"/>
                </a:lnTo>
                <a:lnTo>
                  <a:pt x="3643" y="378982"/>
                </a:lnTo>
                <a:lnTo>
                  <a:pt x="14226" y="425553"/>
                </a:lnTo>
                <a:lnTo>
                  <a:pt x="31229" y="469389"/>
                </a:lnTo>
                <a:lnTo>
                  <a:pt x="54132" y="509980"/>
                </a:lnTo>
                <a:lnTo>
                  <a:pt x="82417" y="546814"/>
                </a:lnTo>
                <a:lnTo>
                  <a:pt x="115563" y="579382"/>
                </a:lnTo>
                <a:lnTo>
                  <a:pt x="153051" y="607174"/>
                </a:lnTo>
                <a:lnTo>
                  <a:pt x="194361" y="629678"/>
                </a:lnTo>
                <a:lnTo>
                  <a:pt x="238974" y="646384"/>
                </a:lnTo>
                <a:lnTo>
                  <a:pt x="286370" y="656782"/>
                </a:lnTo>
                <a:lnTo>
                  <a:pt x="336029" y="660361"/>
                </a:lnTo>
                <a:lnTo>
                  <a:pt x="385672" y="656782"/>
                </a:lnTo>
                <a:lnTo>
                  <a:pt x="433056" y="646384"/>
                </a:lnTo>
                <a:lnTo>
                  <a:pt x="477660" y="629678"/>
                </a:lnTo>
                <a:lnTo>
                  <a:pt x="518963" y="607174"/>
                </a:lnTo>
                <a:lnTo>
                  <a:pt x="556447" y="579382"/>
                </a:lnTo>
                <a:lnTo>
                  <a:pt x="589590" y="546814"/>
                </a:lnTo>
                <a:lnTo>
                  <a:pt x="617874" y="509980"/>
                </a:lnTo>
                <a:lnTo>
                  <a:pt x="640777" y="469389"/>
                </a:lnTo>
                <a:lnTo>
                  <a:pt x="657781" y="425553"/>
                </a:lnTo>
                <a:lnTo>
                  <a:pt x="668364" y="378982"/>
                </a:lnTo>
                <a:lnTo>
                  <a:pt x="672007" y="330187"/>
                </a:lnTo>
                <a:lnTo>
                  <a:pt x="668364" y="281394"/>
                </a:lnTo>
                <a:lnTo>
                  <a:pt x="657781" y="234824"/>
                </a:lnTo>
                <a:lnTo>
                  <a:pt x="640777" y="190987"/>
                </a:lnTo>
                <a:lnTo>
                  <a:pt x="617874" y="150396"/>
                </a:lnTo>
                <a:lnTo>
                  <a:pt x="589590" y="113559"/>
                </a:lnTo>
                <a:lnTo>
                  <a:pt x="556447" y="80988"/>
                </a:lnTo>
                <a:lnTo>
                  <a:pt x="518963" y="53194"/>
                </a:lnTo>
                <a:lnTo>
                  <a:pt x="477660" y="30688"/>
                </a:lnTo>
                <a:lnTo>
                  <a:pt x="433056" y="13979"/>
                </a:lnTo>
                <a:lnTo>
                  <a:pt x="385672" y="3580"/>
                </a:lnTo>
                <a:lnTo>
                  <a:pt x="336029" y="0"/>
                </a:lnTo>
                <a:close/>
              </a:path>
            </a:pathLst>
          </a:custGeom>
          <a:ln w="5080">
            <a:solidFill>
              <a:srgbClr val="020302"/>
            </a:solidFill>
          </a:ln>
        </p:spPr>
        <p:txBody>
          <a:bodyPr wrap="square" lIns="0" tIns="0" rIns="0" bIns="0" rtlCol="0"/>
          <a:lstStyle/>
          <a:p>
            <a:endParaRPr/>
          </a:p>
        </p:txBody>
      </p:sp>
      <p:sp>
        <p:nvSpPr>
          <p:cNvPr id="51" name="object 51"/>
          <p:cNvSpPr/>
          <p:nvPr/>
        </p:nvSpPr>
        <p:spPr>
          <a:xfrm>
            <a:off x="2672892" y="4990744"/>
            <a:ext cx="672007" cy="333235"/>
          </a:xfrm>
          <a:prstGeom prst="rect">
            <a:avLst/>
          </a:prstGeom>
          <a:blipFill>
            <a:blip r:embed="rId10" cstate="print"/>
            <a:stretch>
              <a:fillRect/>
            </a:stretch>
          </a:blipFill>
        </p:spPr>
        <p:txBody>
          <a:bodyPr wrap="square" lIns="0" tIns="0" rIns="0" bIns="0" rtlCol="0"/>
          <a:lstStyle/>
          <a:p>
            <a:endParaRPr/>
          </a:p>
        </p:txBody>
      </p:sp>
      <p:sp>
        <p:nvSpPr>
          <p:cNvPr id="52" name="object 52"/>
          <p:cNvSpPr/>
          <p:nvPr/>
        </p:nvSpPr>
        <p:spPr>
          <a:xfrm>
            <a:off x="2672892" y="4987213"/>
            <a:ext cx="672465" cy="660400"/>
          </a:xfrm>
          <a:custGeom>
            <a:avLst/>
            <a:gdLst/>
            <a:ahLst/>
            <a:cxnLst/>
            <a:rect l="l" t="t" r="r" b="b"/>
            <a:pathLst>
              <a:path w="672464" h="660400">
                <a:moveTo>
                  <a:pt x="336029" y="0"/>
                </a:moveTo>
                <a:lnTo>
                  <a:pt x="286370" y="3580"/>
                </a:lnTo>
                <a:lnTo>
                  <a:pt x="238974" y="13979"/>
                </a:lnTo>
                <a:lnTo>
                  <a:pt x="194361" y="30688"/>
                </a:lnTo>
                <a:lnTo>
                  <a:pt x="153051" y="53195"/>
                </a:lnTo>
                <a:lnTo>
                  <a:pt x="115563" y="80989"/>
                </a:lnTo>
                <a:lnTo>
                  <a:pt x="82417" y="113561"/>
                </a:lnTo>
                <a:lnTo>
                  <a:pt x="54132" y="150399"/>
                </a:lnTo>
                <a:lnTo>
                  <a:pt x="31229" y="190992"/>
                </a:lnTo>
                <a:lnTo>
                  <a:pt x="14226" y="234831"/>
                </a:lnTo>
                <a:lnTo>
                  <a:pt x="3643" y="281403"/>
                </a:lnTo>
                <a:lnTo>
                  <a:pt x="0" y="330200"/>
                </a:lnTo>
                <a:lnTo>
                  <a:pt x="3643" y="378992"/>
                </a:lnTo>
                <a:lnTo>
                  <a:pt x="14226" y="425560"/>
                </a:lnTo>
                <a:lnTo>
                  <a:pt x="31229" y="469394"/>
                </a:lnTo>
                <a:lnTo>
                  <a:pt x="54132" y="509983"/>
                </a:lnTo>
                <a:lnTo>
                  <a:pt x="82417" y="546816"/>
                </a:lnTo>
                <a:lnTo>
                  <a:pt x="115563" y="579384"/>
                </a:lnTo>
                <a:lnTo>
                  <a:pt x="153051" y="607174"/>
                </a:lnTo>
                <a:lnTo>
                  <a:pt x="194361" y="629678"/>
                </a:lnTo>
                <a:lnTo>
                  <a:pt x="238974" y="646384"/>
                </a:lnTo>
                <a:lnTo>
                  <a:pt x="286370" y="656782"/>
                </a:lnTo>
                <a:lnTo>
                  <a:pt x="336029" y="660361"/>
                </a:lnTo>
                <a:lnTo>
                  <a:pt x="385672" y="656782"/>
                </a:lnTo>
                <a:lnTo>
                  <a:pt x="433056" y="646384"/>
                </a:lnTo>
                <a:lnTo>
                  <a:pt x="477660" y="629678"/>
                </a:lnTo>
                <a:lnTo>
                  <a:pt x="518963" y="607174"/>
                </a:lnTo>
                <a:lnTo>
                  <a:pt x="556447" y="579384"/>
                </a:lnTo>
                <a:lnTo>
                  <a:pt x="589590" y="546816"/>
                </a:lnTo>
                <a:lnTo>
                  <a:pt x="617874" y="509983"/>
                </a:lnTo>
                <a:lnTo>
                  <a:pt x="640777" y="469394"/>
                </a:lnTo>
                <a:lnTo>
                  <a:pt x="657781" y="425560"/>
                </a:lnTo>
                <a:lnTo>
                  <a:pt x="668364" y="378992"/>
                </a:lnTo>
                <a:lnTo>
                  <a:pt x="672007" y="330200"/>
                </a:lnTo>
                <a:lnTo>
                  <a:pt x="668364" y="281403"/>
                </a:lnTo>
                <a:lnTo>
                  <a:pt x="657781" y="234831"/>
                </a:lnTo>
                <a:lnTo>
                  <a:pt x="640777" y="190992"/>
                </a:lnTo>
                <a:lnTo>
                  <a:pt x="617874" y="150399"/>
                </a:lnTo>
                <a:lnTo>
                  <a:pt x="589590" y="113561"/>
                </a:lnTo>
                <a:lnTo>
                  <a:pt x="556447" y="80989"/>
                </a:lnTo>
                <a:lnTo>
                  <a:pt x="518963" y="53195"/>
                </a:lnTo>
                <a:lnTo>
                  <a:pt x="477660" y="30688"/>
                </a:lnTo>
                <a:lnTo>
                  <a:pt x="433056" y="13979"/>
                </a:lnTo>
                <a:lnTo>
                  <a:pt x="385672" y="3580"/>
                </a:lnTo>
                <a:lnTo>
                  <a:pt x="336029" y="0"/>
                </a:lnTo>
                <a:close/>
              </a:path>
            </a:pathLst>
          </a:custGeom>
          <a:ln w="5080">
            <a:solidFill>
              <a:srgbClr val="020302"/>
            </a:solidFill>
          </a:ln>
        </p:spPr>
        <p:txBody>
          <a:bodyPr wrap="square" lIns="0" tIns="0" rIns="0" bIns="0" rtlCol="0"/>
          <a:lstStyle/>
          <a:p>
            <a:endParaRPr/>
          </a:p>
        </p:txBody>
      </p:sp>
      <p:sp>
        <p:nvSpPr>
          <p:cNvPr id="53" name="object 53"/>
          <p:cNvSpPr/>
          <p:nvPr/>
        </p:nvSpPr>
        <p:spPr>
          <a:xfrm>
            <a:off x="3032036" y="5049278"/>
            <a:ext cx="174625" cy="172085"/>
          </a:xfrm>
          <a:custGeom>
            <a:avLst/>
            <a:gdLst/>
            <a:ahLst/>
            <a:cxnLst/>
            <a:rect l="l" t="t" r="r" b="b"/>
            <a:pathLst>
              <a:path w="174625" h="172085">
                <a:moveTo>
                  <a:pt x="87312" y="0"/>
                </a:moveTo>
                <a:lnTo>
                  <a:pt x="121259" y="6746"/>
                </a:lnTo>
                <a:lnTo>
                  <a:pt x="148990" y="25136"/>
                </a:lnTo>
                <a:lnTo>
                  <a:pt x="167690" y="52399"/>
                </a:lnTo>
                <a:lnTo>
                  <a:pt x="174548" y="85763"/>
                </a:lnTo>
                <a:lnTo>
                  <a:pt x="171948" y="106614"/>
                </a:lnTo>
                <a:lnTo>
                  <a:pt x="153026" y="142096"/>
                </a:lnTo>
                <a:lnTo>
                  <a:pt x="114374" y="167300"/>
                </a:lnTo>
                <a:lnTo>
                  <a:pt x="87312" y="171526"/>
                </a:lnTo>
                <a:lnTo>
                  <a:pt x="79629" y="171526"/>
                </a:lnTo>
                <a:lnTo>
                  <a:pt x="39192" y="157273"/>
                </a:lnTo>
                <a:lnTo>
                  <a:pt x="4915" y="114194"/>
                </a:lnTo>
                <a:lnTo>
                  <a:pt x="0" y="85763"/>
                </a:lnTo>
                <a:lnTo>
                  <a:pt x="6857" y="52399"/>
                </a:lnTo>
                <a:lnTo>
                  <a:pt x="25563" y="25136"/>
                </a:lnTo>
                <a:lnTo>
                  <a:pt x="53315" y="6746"/>
                </a:lnTo>
                <a:lnTo>
                  <a:pt x="87312" y="0"/>
                </a:lnTo>
                <a:close/>
              </a:path>
            </a:pathLst>
          </a:custGeom>
          <a:ln w="5080">
            <a:solidFill>
              <a:srgbClr val="020302"/>
            </a:solidFill>
          </a:ln>
        </p:spPr>
        <p:txBody>
          <a:bodyPr wrap="square" lIns="0" tIns="0" rIns="0" bIns="0" rtlCol="0"/>
          <a:lstStyle/>
          <a:p>
            <a:endParaRPr/>
          </a:p>
        </p:txBody>
      </p:sp>
      <p:sp>
        <p:nvSpPr>
          <p:cNvPr id="54" name="object 54"/>
          <p:cNvSpPr/>
          <p:nvPr/>
        </p:nvSpPr>
        <p:spPr>
          <a:xfrm>
            <a:off x="2699219" y="5229847"/>
            <a:ext cx="174625" cy="172085"/>
          </a:xfrm>
          <a:custGeom>
            <a:avLst/>
            <a:gdLst/>
            <a:ahLst/>
            <a:cxnLst/>
            <a:rect l="l" t="t" r="r" b="b"/>
            <a:pathLst>
              <a:path w="174625" h="172085">
                <a:moveTo>
                  <a:pt x="406" y="92824"/>
                </a:moveTo>
                <a:lnTo>
                  <a:pt x="203" y="90500"/>
                </a:lnTo>
                <a:lnTo>
                  <a:pt x="0" y="88176"/>
                </a:lnTo>
                <a:lnTo>
                  <a:pt x="0" y="85788"/>
                </a:lnTo>
                <a:lnTo>
                  <a:pt x="6866" y="52394"/>
                </a:lnTo>
                <a:lnTo>
                  <a:pt x="25588" y="25125"/>
                </a:lnTo>
                <a:lnTo>
                  <a:pt x="53347" y="6741"/>
                </a:lnTo>
                <a:lnTo>
                  <a:pt x="87325" y="0"/>
                </a:lnTo>
                <a:lnTo>
                  <a:pt x="119487" y="6017"/>
                </a:lnTo>
                <a:lnTo>
                  <a:pt x="165263" y="47213"/>
                </a:lnTo>
                <a:lnTo>
                  <a:pt x="174586" y="83083"/>
                </a:lnTo>
                <a:lnTo>
                  <a:pt x="174586" y="85788"/>
                </a:lnTo>
                <a:lnTo>
                  <a:pt x="167724" y="119168"/>
                </a:lnTo>
                <a:lnTo>
                  <a:pt x="149015" y="146429"/>
                </a:lnTo>
                <a:lnTo>
                  <a:pt x="121276" y="164810"/>
                </a:lnTo>
                <a:lnTo>
                  <a:pt x="87325" y="171551"/>
                </a:lnTo>
                <a:lnTo>
                  <a:pt x="54934" y="165447"/>
                </a:lnTo>
                <a:lnTo>
                  <a:pt x="28054" y="148713"/>
                </a:lnTo>
                <a:lnTo>
                  <a:pt x="9079" y="123717"/>
                </a:lnTo>
                <a:lnTo>
                  <a:pt x="406" y="92824"/>
                </a:lnTo>
                <a:close/>
              </a:path>
            </a:pathLst>
          </a:custGeom>
          <a:ln w="5080">
            <a:solidFill>
              <a:srgbClr val="020302"/>
            </a:solidFill>
          </a:ln>
        </p:spPr>
        <p:txBody>
          <a:bodyPr wrap="square" lIns="0" tIns="0" rIns="0" bIns="0" rtlCol="0"/>
          <a:lstStyle/>
          <a:p>
            <a:endParaRPr/>
          </a:p>
        </p:txBody>
      </p:sp>
      <p:sp>
        <p:nvSpPr>
          <p:cNvPr id="55" name="object 55"/>
          <p:cNvSpPr/>
          <p:nvPr/>
        </p:nvSpPr>
        <p:spPr>
          <a:xfrm>
            <a:off x="2814091" y="5419483"/>
            <a:ext cx="174625" cy="172085"/>
          </a:xfrm>
          <a:custGeom>
            <a:avLst/>
            <a:gdLst/>
            <a:ahLst/>
            <a:cxnLst/>
            <a:rect l="l" t="t" r="r" b="b"/>
            <a:pathLst>
              <a:path w="174625" h="172085">
                <a:moveTo>
                  <a:pt x="87236" y="171577"/>
                </a:moveTo>
                <a:lnTo>
                  <a:pt x="53288" y="164831"/>
                </a:lnTo>
                <a:lnTo>
                  <a:pt x="25558" y="146437"/>
                </a:lnTo>
                <a:lnTo>
                  <a:pt x="6858" y="119156"/>
                </a:lnTo>
                <a:lnTo>
                  <a:pt x="0" y="85750"/>
                </a:lnTo>
                <a:lnTo>
                  <a:pt x="6858" y="52394"/>
                </a:lnTo>
                <a:lnTo>
                  <a:pt x="25558" y="25134"/>
                </a:lnTo>
                <a:lnTo>
                  <a:pt x="53288" y="6745"/>
                </a:lnTo>
                <a:lnTo>
                  <a:pt x="87236" y="0"/>
                </a:lnTo>
                <a:lnTo>
                  <a:pt x="121231" y="6745"/>
                </a:lnTo>
                <a:lnTo>
                  <a:pt x="148978" y="25134"/>
                </a:lnTo>
                <a:lnTo>
                  <a:pt x="167680" y="52394"/>
                </a:lnTo>
                <a:lnTo>
                  <a:pt x="174536" y="85750"/>
                </a:lnTo>
                <a:lnTo>
                  <a:pt x="167680" y="119156"/>
                </a:lnTo>
                <a:lnTo>
                  <a:pt x="148978" y="146437"/>
                </a:lnTo>
                <a:lnTo>
                  <a:pt x="121231" y="164831"/>
                </a:lnTo>
                <a:lnTo>
                  <a:pt x="87236" y="171577"/>
                </a:lnTo>
                <a:close/>
              </a:path>
            </a:pathLst>
          </a:custGeom>
          <a:ln w="5080">
            <a:solidFill>
              <a:srgbClr val="020302"/>
            </a:solidFill>
          </a:ln>
        </p:spPr>
        <p:txBody>
          <a:bodyPr wrap="square" lIns="0" tIns="0" rIns="0" bIns="0" rtlCol="0"/>
          <a:lstStyle/>
          <a:p>
            <a:endParaRPr/>
          </a:p>
        </p:txBody>
      </p:sp>
      <p:sp>
        <p:nvSpPr>
          <p:cNvPr id="56" name="object 56"/>
          <p:cNvSpPr/>
          <p:nvPr/>
        </p:nvSpPr>
        <p:spPr>
          <a:xfrm>
            <a:off x="3033179" y="5419483"/>
            <a:ext cx="174625" cy="172085"/>
          </a:xfrm>
          <a:custGeom>
            <a:avLst/>
            <a:gdLst/>
            <a:ahLst/>
            <a:cxnLst/>
            <a:rect l="l" t="t" r="r" b="b"/>
            <a:pathLst>
              <a:path w="174625" h="172085">
                <a:moveTo>
                  <a:pt x="87274" y="171577"/>
                </a:moveTo>
                <a:lnTo>
                  <a:pt x="53304" y="164831"/>
                </a:lnTo>
                <a:lnTo>
                  <a:pt x="25563" y="146437"/>
                </a:lnTo>
                <a:lnTo>
                  <a:pt x="6858" y="119156"/>
                </a:lnTo>
                <a:lnTo>
                  <a:pt x="0" y="85750"/>
                </a:lnTo>
                <a:lnTo>
                  <a:pt x="6858" y="52394"/>
                </a:lnTo>
                <a:lnTo>
                  <a:pt x="25563" y="25134"/>
                </a:lnTo>
                <a:lnTo>
                  <a:pt x="53304" y="6745"/>
                </a:lnTo>
                <a:lnTo>
                  <a:pt x="87274" y="0"/>
                </a:lnTo>
                <a:lnTo>
                  <a:pt x="121247" y="6745"/>
                </a:lnTo>
                <a:lnTo>
                  <a:pt x="148983" y="25134"/>
                </a:lnTo>
                <a:lnTo>
                  <a:pt x="167680" y="52394"/>
                </a:lnTo>
                <a:lnTo>
                  <a:pt x="174536" y="85750"/>
                </a:lnTo>
                <a:lnTo>
                  <a:pt x="167680" y="119156"/>
                </a:lnTo>
                <a:lnTo>
                  <a:pt x="148983" y="146437"/>
                </a:lnTo>
                <a:lnTo>
                  <a:pt x="121247" y="164831"/>
                </a:lnTo>
                <a:lnTo>
                  <a:pt x="87274" y="171577"/>
                </a:lnTo>
                <a:close/>
              </a:path>
            </a:pathLst>
          </a:custGeom>
          <a:ln w="5080">
            <a:solidFill>
              <a:srgbClr val="020302"/>
            </a:solidFill>
          </a:ln>
        </p:spPr>
        <p:txBody>
          <a:bodyPr wrap="square" lIns="0" tIns="0" rIns="0" bIns="0" rtlCol="0"/>
          <a:lstStyle/>
          <a:p>
            <a:endParaRPr/>
          </a:p>
        </p:txBody>
      </p:sp>
      <p:sp>
        <p:nvSpPr>
          <p:cNvPr id="57" name="object 57"/>
          <p:cNvSpPr/>
          <p:nvPr/>
        </p:nvSpPr>
        <p:spPr>
          <a:xfrm>
            <a:off x="3147987" y="5227663"/>
            <a:ext cx="174625" cy="172085"/>
          </a:xfrm>
          <a:custGeom>
            <a:avLst/>
            <a:gdLst/>
            <a:ahLst/>
            <a:cxnLst/>
            <a:rect l="l" t="t" r="r" b="b"/>
            <a:pathLst>
              <a:path w="174625" h="172085">
                <a:moveTo>
                  <a:pt x="87312" y="171526"/>
                </a:moveTo>
                <a:lnTo>
                  <a:pt x="53326" y="164789"/>
                </a:lnTo>
                <a:lnTo>
                  <a:pt x="25573" y="146415"/>
                </a:lnTo>
                <a:lnTo>
                  <a:pt x="6861" y="119158"/>
                </a:lnTo>
                <a:lnTo>
                  <a:pt x="0" y="85775"/>
                </a:lnTo>
                <a:lnTo>
                  <a:pt x="6861" y="52377"/>
                </a:lnTo>
                <a:lnTo>
                  <a:pt x="25573" y="25114"/>
                </a:lnTo>
                <a:lnTo>
                  <a:pt x="53326" y="6737"/>
                </a:lnTo>
                <a:lnTo>
                  <a:pt x="87312" y="0"/>
                </a:lnTo>
                <a:lnTo>
                  <a:pt x="96882" y="522"/>
                </a:lnTo>
                <a:lnTo>
                  <a:pt x="136685" y="15150"/>
                </a:lnTo>
                <a:lnTo>
                  <a:pt x="165671" y="48234"/>
                </a:lnTo>
                <a:lnTo>
                  <a:pt x="174586" y="85775"/>
                </a:lnTo>
                <a:lnTo>
                  <a:pt x="167722" y="119158"/>
                </a:lnTo>
                <a:lnTo>
                  <a:pt x="149009" y="146415"/>
                </a:lnTo>
                <a:lnTo>
                  <a:pt x="121265" y="164789"/>
                </a:lnTo>
                <a:lnTo>
                  <a:pt x="87312" y="171526"/>
                </a:lnTo>
                <a:close/>
              </a:path>
            </a:pathLst>
          </a:custGeom>
          <a:ln w="5080">
            <a:solidFill>
              <a:srgbClr val="020302"/>
            </a:solidFill>
          </a:ln>
        </p:spPr>
        <p:txBody>
          <a:bodyPr wrap="square" lIns="0" tIns="0" rIns="0" bIns="0" rtlCol="0"/>
          <a:lstStyle/>
          <a:p>
            <a:endParaRPr/>
          </a:p>
        </p:txBody>
      </p:sp>
      <p:sp>
        <p:nvSpPr>
          <p:cNvPr id="58" name="object 58"/>
          <p:cNvSpPr/>
          <p:nvPr/>
        </p:nvSpPr>
        <p:spPr>
          <a:xfrm>
            <a:off x="2814104" y="5050383"/>
            <a:ext cx="174625" cy="172085"/>
          </a:xfrm>
          <a:custGeom>
            <a:avLst/>
            <a:gdLst/>
            <a:ahLst/>
            <a:cxnLst/>
            <a:rect l="l" t="t" r="r" b="b"/>
            <a:pathLst>
              <a:path w="174625" h="172085">
                <a:moveTo>
                  <a:pt x="87236" y="171526"/>
                </a:moveTo>
                <a:lnTo>
                  <a:pt x="53288" y="164791"/>
                </a:lnTo>
                <a:lnTo>
                  <a:pt x="25558" y="146419"/>
                </a:lnTo>
                <a:lnTo>
                  <a:pt x="6858" y="119164"/>
                </a:lnTo>
                <a:lnTo>
                  <a:pt x="0" y="85775"/>
                </a:lnTo>
                <a:lnTo>
                  <a:pt x="6858" y="52404"/>
                </a:lnTo>
                <a:lnTo>
                  <a:pt x="25558" y="25138"/>
                </a:lnTo>
                <a:lnTo>
                  <a:pt x="53288" y="6746"/>
                </a:lnTo>
                <a:lnTo>
                  <a:pt x="87236" y="0"/>
                </a:lnTo>
                <a:lnTo>
                  <a:pt x="121231" y="6746"/>
                </a:lnTo>
                <a:lnTo>
                  <a:pt x="148978" y="25138"/>
                </a:lnTo>
                <a:lnTo>
                  <a:pt x="167680" y="52404"/>
                </a:lnTo>
                <a:lnTo>
                  <a:pt x="174536" y="85775"/>
                </a:lnTo>
                <a:lnTo>
                  <a:pt x="167680" y="119164"/>
                </a:lnTo>
                <a:lnTo>
                  <a:pt x="148978" y="146419"/>
                </a:lnTo>
                <a:lnTo>
                  <a:pt x="121231" y="164791"/>
                </a:lnTo>
                <a:lnTo>
                  <a:pt x="87236" y="171526"/>
                </a:lnTo>
                <a:close/>
              </a:path>
            </a:pathLst>
          </a:custGeom>
          <a:ln w="5080">
            <a:solidFill>
              <a:srgbClr val="020302"/>
            </a:solidFill>
          </a:ln>
        </p:spPr>
        <p:txBody>
          <a:bodyPr wrap="square" lIns="0" tIns="0" rIns="0" bIns="0" rtlCol="0"/>
          <a:lstStyle/>
          <a:p>
            <a:endParaRPr/>
          </a:p>
        </p:txBody>
      </p:sp>
      <p:sp>
        <p:nvSpPr>
          <p:cNvPr id="59" name="object 59"/>
          <p:cNvSpPr/>
          <p:nvPr/>
        </p:nvSpPr>
        <p:spPr>
          <a:xfrm>
            <a:off x="2002205" y="4996027"/>
            <a:ext cx="657059" cy="645706"/>
          </a:xfrm>
          <a:prstGeom prst="rect">
            <a:avLst/>
          </a:prstGeom>
          <a:blipFill>
            <a:blip r:embed="rId11" cstate="print"/>
            <a:stretch>
              <a:fillRect/>
            </a:stretch>
          </a:blipFill>
        </p:spPr>
        <p:txBody>
          <a:bodyPr wrap="square" lIns="0" tIns="0" rIns="0" bIns="0" rtlCol="0"/>
          <a:lstStyle/>
          <a:p>
            <a:endParaRPr/>
          </a:p>
        </p:txBody>
      </p:sp>
      <p:sp>
        <p:nvSpPr>
          <p:cNvPr id="60" name="object 60"/>
          <p:cNvSpPr/>
          <p:nvPr/>
        </p:nvSpPr>
        <p:spPr>
          <a:xfrm>
            <a:off x="2052895" y="5023103"/>
            <a:ext cx="429303" cy="368199"/>
          </a:xfrm>
          <a:prstGeom prst="rect">
            <a:avLst/>
          </a:prstGeom>
          <a:blipFill>
            <a:blip r:embed="rId12" cstate="print"/>
            <a:stretch>
              <a:fillRect/>
            </a:stretch>
          </a:blipFill>
        </p:spPr>
        <p:txBody>
          <a:bodyPr wrap="square" lIns="0" tIns="0" rIns="0" bIns="0" rtlCol="0"/>
          <a:lstStyle/>
          <a:p>
            <a:endParaRPr/>
          </a:p>
        </p:txBody>
      </p:sp>
      <p:sp>
        <p:nvSpPr>
          <p:cNvPr id="61" name="object 61"/>
          <p:cNvSpPr/>
          <p:nvPr/>
        </p:nvSpPr>
        <p:spPr>
          <a:xfrm>
            <a:off x="2123538" y="5474169"/>
            <a:ext cx="22964" cy="94043"/>
          </a:xfrm>
          <a:prstGeom prst="rect">
            <a:avLst/>
          </a:prstGeom>
          <a:blipFill>
            <a:blip r:embed="rId13" cstate="print"/>
            <a:stretch>
              <a:fillRect/>
            </a:stretch>
          </a:blipFill>
        </p:spPr>
        <p:txBody>
          <a:bodyPr wrap="square" lIns="0" tIns="0" rIns="0" bIns="0" rtlCol="0"/>
          <a:lstStyle/>
          <a:p>
            <a:endParaRPr/>
          </a:p>
        </p:txBody>
      </p:sp>
      <p:sp>
        <p:nvSpPr>
          <p:cNvPr id="62" name="object 62"/>
          <p:cNvSpPr/>
          <p:nvPr/>
        </p:nvSpPr>
        <p:spPr>
          <a:xfrm>
            <a:off x="2126157" y="5541390"/>
            <a:ext cx="32194" cy="10972"/>
          </a:xfrm>
          <a:prstGeom prst="rect">
            <a:avLst/>
          </a:prstGeom>
          <a:blipFill>
            <a:blip r:embed="rId14" cstate="print"/>
            <a:stretch>
              <a:fillRect/>
            </a:stretch>
          </a:blipFill>
        </p:spPr>
        <p:txBody>
          <a:bodyPr wrap="square" lIns="0" tIns="0" rIns="0" bIns="0" rtlCol="0"/>
          <a:lstStyle/>
          <a:p>
            <a:endParaRPr/>
          </a:p>
        </p:txBody>
      </p:sp>
      <p:sp>
        <p:nvSpPr>
          <p:cNvPr id="63" name="object 63"/>
          <p:cNvSpPr/>
          <p:nvPr/>
        </p:nvSpPr>
        <p:spPr>
          <a:xfrm>
            <a:off x="2144077" y="5509463"/>
            <a:ext cx="28714" cy="8966"/>
          </a:xfrm>
          <a:prstGeom prst="rect">
            <a:avLst/>
          </a:prstGeom>
          <a:blipFill>
            <a:blip r:embed="rId15" cstate="print"/>
            <a:stretch>
              <a:fillRect/>
            </a:stretch>
          </a:blipFill>
        </p:spPr>
        <p:txBody>
          <a:bodyPr wrap="square" lIns="0" tIns="0" rIns="0" bIns="0" rtlCol="0"/>
          <a:lstStyle/>
          <a:p>
            <a:endParaRPr/>
          </a:p>
        </p:txBody>
      </p:sp>
      <p:sp>
        <p:nvSpPr>
          <p:cNvPr id="64" name="object 64"/>
          <p:cNvSpPr/>
          <p:nvPr/>
        </p:nvSpPr>
        <p:spPr>
          <a:xfrm>
            <a:off x="2241461" y="5550268"/>
            <a:ext cx="7061" cy="78828"/>
          </a:xfrm>
          <a:prstGeom prst="rect">
            <a:avLst/>
          </a:prstGeom>
          <a:blipFill>
            <a:blip r:embed="rId16" cstate="print"/>
            <a:stretch>
              <a:fillRect/>
            </a:stretch>
          </a:blipFill>
        </p:spPr>
        <p:txBody>
          <a:bodyPr wrap="square" lIns="0" tIns="0" rIns="0" bIns="0" rtlCol="0"/>
          <a:lstStyle/>
          <a:p>
            <a:endParaRPr/>
          </a:p>
        </p:txBody>
      </p:sp>
      <p:sp>
        <p:nvSpPr>
          <p:cNvPr id="65" name="object 65"/>
          <p:cNvSpPr/>
          <p:nvPr/>
        </p:nvSpPr>
        <p:spPr>
          <a:xfrm>
            <a:off x="2242578" y="5606605"/>
            <a:ext cx="9525" cy="9525"/>
          </a:xfrm>
          <a:custGeom>
            <a:avLst/>
            <a:gdLst/>
            <a:ahLst/>
            <a:cxnLst/>
            <a:rect l="l" t="t" r="r" b="b"/>
            <a:pathLst>
              <a:path w="9525" h="9525">
                <a:moveTo>
                  <a:pt x="9283" y="0"/>
                </a:moveTo>
                <a:lnTo>
                  <a:pt x="8897" y="507"/>
                </a:lnTo>
                <a:lnTo>
                  <a:pt x="8115" y="1536"/>
                </a:lnTo>
                <a:lnTo>
                  <a:pt x="1857" y="1536"/>
                </a:lnTo>
                <a:lnTo>
                  <a:pt x="0" y="7619"/>
                </a:lnTo>
                <a:lnTo>
                  <a:pt x="2705" y="9207"/>
                </a:lnTo>
                <a:lnTo>
                  <a:pt x="2095" y="5435"/>
                </a:lnTo>
                <a:lnTo>
                  <a:pt x="2425" y="4165"/>
                </a:lnTo>
                <a:lnTo>
                  <a:pt x="2730" y="2882"/>
                </a:lnTo>
                <a:lnTo>
                  <a:pt x="3416" y="1727"/>
                </a:lnTo>
                <a:lnTo>
                  <a:pt x="9310" y="1727"/>
                </a:lnTo>
                <a:lnTo>
                  <a:pt x="9307" y="1536"/>
                </a:lnTo>
                <a:lnTo>
                  <a:pt x="8115" y="1536"/>
                </a:lnTo>
                <a:lnTo>
                  <a:pt x="2171" y="507"/>
                </a:lnTo>
                <a:lnTo>
                  <a:pt x="8897" y="507"/>
                </a:lnTo>
                <a:lnTo>
                  <a:pt x="9291" y="507"/>
                </a:lnTo>
                <a:lnTo>
                  <a:pt x="9283" y="0"/>
                </a:lnTo>
              </a:path>
              <a:path w="9525" h="9525">
                <a:moveTo>
                  <a:pt x="9310" y="1727"/>
                </a:moveTo>
                <a:lnTo>
                  <a:pt x="3416" y="1727"/>
                </a:lnTo>
              </a:path>
              <a:path w="9525" h="9525">
                <a:moveTo>
                  <a:pt x="3416" y="1727"/>
                </a:moveTo>
                <a:lnTo>
                  <a:pt x="9310" y="1727"/>
                </a:lnTo>
              </a:path>
              <a:path w="9525" h="9525">
                <a:moveTo>
                  <a:pt x="9310" y="1727"/>
                </a:moveTo>
                <a:lnTo>
                  <a:pt x="3416" y="1727"/>
                </a:lnTo>
                <a:lnTo>
                  <a:pt x="4521" y="1981"/>
                </a:lnTo>
                <a:lnTo>
                  <a:pt x="5600" y="2260"/>
                </a:lnTo>
                <a:lnTo>
                  <a:pt x="6604" y="2946"/>
                </a:lnTo>
                <a:lnTo>
                  <a:pt x="9398" y="7264"/>
                </a:lnTo>
                <a:lnTo>
                  <a:pt x="9310" y="1727"/>
                </a:lnTo>
              </a:path>
            </a:pathLst>
          </a:custGeom>
        </p:spPr>
        <p:txBody>
          <a:bodyPr wrap="square" lIns="0" tIns="0" rIns="0" bIns="0" rtlCol="0"/>
          <a:lstStyle/>
          <a:p>
            <a:endParaRPr/>
          </a:p>
        </p:txBody>
      </p:sp>
      <p:sp>
        <p:nvSpPr>
          <p:cNvPr id="66" name="object 66"/>
          <p:cNvSpPr/>
          <p:nvPr/>
        </p:nvSpPr>
        <p:spPr>
          <a:xfrm>
            <a:off x="2247798" y="5579897"/>
            <a:ext cx="8890" cy="7620"/>
          </a:xfrm>
          <a:custGeom>
            <a:avLst/>
            <a:gdLst/>
            <a:ahLst/>
            <a:cxnLst/>
            <a:rect l="l" t="t" r="r" b="b"/>
            <a:pathLst>
              <a:path w="8889" h="7620">
                <a:moveTo>
                  <a:pt x="3372" y="5219"/>
                </a:moveTo>
                <a:lnTo>
                  <a:pt x="1092" y="5219"/>
                </a:lnTo>
                <a:lnTo>
                  <a:pt x="6070" y="7467"/>
                </a:lnTo>
                <a:lnTo>
                  <a:pt x="6619" y="6121"/>
                </a:lnTo>
                <a:lnTo>
                  <a:pt x="5080" y="6121"/>
                </a:lnTo>
                <a:lnTo>
                  <a:pt x="3372" y="5219"/>
                </a:lnTo>
              </a:path>
              <a:path w="8889" h="7620">
                <a:moveTo>
                  <a:pt x="1092" y="5219"/>
                </a:moveTo>
                <a:lnTo>
                  <a:pt x="3372" y="5219"/>
                </a:lnTo>
              </a:path>
              <a:path w="8889" h="7620">
                <a:moveTo>
                  <a:pt x="5080" y="6121"/>
                </a:moveTo>
                <a:lnTo>
                  <a:pt x="6619" y="6121"/>
                </a:lnTo>
              </a:path>
              <a:path w="8889" h="7620">
                <a:moveTo>
                  <a:pt x="3372" y="5219"/>
                </a:moveTo>
                <a:lnTo>
                  <a:pt x="1092" y="5219"/>
                </a:lnTo>
              </a:path>
              <a:path w="8889" h="7620">
                <a:moveTo>
                  <a:pt x="431" y="0"/>
                </a:moveTo>
                <a:lnTo>
                  <a:pt x="0" y="6299"/>
                </a:lnTo>
                <a:lnTo>
                  <a:pt x="1092" y="5219"/>
                </a:lnTo>
                <a:lnTo>
                  <a:pt x="3372" y="5219"/>
                </a:lnTo>
                <a:lnTo>
                  <a:pt x="2489" y="4330"/>
                </a:lnTo>
                <a:lnTo>
                  <a:pt x="431" y="0"/>
                </a:lnTo>
              </a:path>
              <a:path w="8889" h="7620">
                <a:moveTo>
                  <a:pt x="6619" y="6121"/>
                </a:moveTo>
                <a:lnTo>
                  <a:pt x="5080" y="6121"/>
                </a:lnTo>
              </a:path>
              <a:path w="8889" h="7620">
                <a:moveTo>
                  <a:pt x="6273" y="596"/>
                </a:moveTo>
                <a:lnTo>
                  <a:pt x="6438" y="3327"/>
                </a:lnTo>
                <a:lnTo>
                  <a:pt x="5740" y="5257"/>
                </a:lnTo>
                <a:lnTo>
                  <a:pt x="5080" y="6121"/>
                </a:lnTo>
                <a:lnTo>
                  <a:pt x="6619" y="6121"/>
                </a:lnTo>
                <a:lnTo>
                  <a:pt x="8394" y="1765"/>
                </a:lnTo>
                <a:lnTo>
                  <a:pt x="7302" y="762"/>
                </a:lnTo>
                <a:lnTo>
                  <a:pt x="6273" y="596"/>
                </a:lnTo>
              </a:path>
            </a:pathLst>
          </a:custGeom>
        </p:spPr>
        <p:txBody>
          <a:bodyPr wrap="square" lIns="0" tIns="0" rIns="0" bIns="0" rtlCol="0"/>
          <a:lstStyle/>
          <a:p>
            <a:endParaRPr/>
          </a:p>
        </p:txBody>
      </p:sp>
      <p:sp>
        <p:nvSpPr>
          <p:cNvPr id="67" name="object 67"/>
          <p:cNvSpPr/>
          <p:nvPr/>
        </p:nvSpPr>
        <p:spPr>
          <a:xfrm>
            <a:off x="2127465" y="5557697"/>
            <a:ext cx="73342" cy="33350"/>
          </a:xfrm>
          <a:prstGeom prst="rect">
            <a:avLst/>
          </a:prstGeom>
          <a:blipFill>
            <a:blip r:embed="rId17" cstate="print"/>
            <a:stretch>
              <a:fillRect/>
            </a:stretch>
          </a:blipFill>
        </p:spPr>
        <p:txBody>
          <a:bodyPr wrap="square" lIns="0" tIns="0" rIns="0" bIns="0" rtlCol="0"/>
          <a:lstStyle/>
          <a:p>
            <a:endParaRPr/>
          </a:p>
        </p:txBody>
      </p:sp>
      <p:sp>
        <p:nvSpPr>
          <p:cNvPr id="68" name="object 68"/>
          <p:cNvSpPr/>
          <p:nvPr/>
        </p:nvSpPr>
        <p:spPr>
          <a:xfrm>
            <a:off x="2180501" y="5569521"/>
            <a:ext cx="10426" cy="17551"/>
          </a:xfrm>
          <a:prstGeom prst="rect">
            <a:avLst/>
          </a:prstGeom>
          <a:blipFill>
            <a:blip r:embed="rId18" cstate="print"/>
            <a:stretch>
              <a:fillRect/>
            </a:stretch>
          </a:blipFill>
        </p:spPr>
        <p:txBody>
          <a:bodyPr wrap="square" lIns="0" tIns="0" rIns="0" bIns="0" rtlCol="0"/>
          <a:lstStyle/>
          <a:p>
            <a:endParaRPr/>
          </a:p>
        </p:txBody>
      </p:sp>
      <p:sp>
        <p:nvSpPr>
          <p:cNvPr id="69" name="object 69"/>
          <p:cNvSpPr/>
          <p:nvPr/>
        </p:nvSpPr>
        <p:spPr>
          <a:xfrm>
            <a:off x="2155964" y="5554764"/>
            <a:ext cx="10795" cy="15240"/>
          </a:xfrm>
          <a:custGeom>
            <a:avLst/>
            <a:gdLst/>
            <a:ahLst/>
            <a:cxnLst/>
            <a:rect l="l" t="t" r="r" b="b"/>
            <a:pathLst>
              <a:path w="10794" h="15239">
                <a:moveTo>
                  <a:pt x="6032" y="0"/>
                </a:moveTo>
                <a:lnTo>
                  <a:pt x="4495" y="1498"/>
                </a:lnTo>
                <a:lnTo>
                  <a:pt x="2933" y="2971"/>
                </a:lnTo>
                <a:lnTo>
                  <a:pt x="6375" y="3594"/>
                </a:lnTo>
                <a:lnTo>
                  <a:pt x="7975" y="5422"/>
                </a:lnTo>
                <a:lnTo>
                  <a:pt x="8470" y="6756"/>
                </a:lnTo>
                <a:lnTo>
                  <a:pt x="7531" y="8089"/>
                </a:lnTo>
                <a:lnTo>
                  <a:pt x="6553" y="9423"/>
                </a:lnTo>
                <a:lnTo>
                  <a:pt x="5346" y="10477"/>
                </a:lnTo>
                <a:lnTo>
                  <a:pt x="2667" y="11480"/>
                </a:lnTo>
                <a:lnTo>
                  <a:pt x="0" y="12534"/>
                </a:lnTo>
                <a:lnTo>
                  <a:pt x="5905" y="15125"/>
                </a:lnTo>
                <a:lnTo>
                  <a:pt x="5473" y="13017"/>
                </a:lnTo>
                <a:lnTo>
                  <a:pt x="10299" y="5562"/>
                </a:lnTo>
                <a:lnTo>
                  <a:pt x="6032" y="0"/>
                </a:lnTo>
              </a:path>
            </a:pathLst>
          </a:custGeom>
        </p:spPr>
        <p:txBody>
          <a:bodyPr wrap="square" lIns="0" tIns="0" rIns="0" bIns="0" rtlCol="0"/>
          <a:lstStyle/>
          <a:p>
            <a:endParaRPr/>
          </a:p>
        </p:txBody>
      </p:sp>
      <p:sp>
        <p:nvSpPr>
          <p:cNvPr id="70" name="object 70"/>
          <p:cNvSpPr/>
          <p:nvPr/>
        </p:nvSpPr>
        <p:spPr>
          <a:xfrm>
            <a:off x="2540609" y="5449671"/>
            <a:ext cx="89915" cy="37261"/>
          </a:xfrm>
          <a:prstGeom prst="rect">
            <a:avLst/>
          </a:prstGeom>
          <a:blipFill>
            <a:blip r:embed="rId19" cstate="print"/>
            <a:stretch>
              <a:fillRect/>
            </a:stretch>
          </a:blipFill>
        </p:spPr>
        <p:txBody>
          <a:bodyPr wrap="square" lIns="0" tIns="0" rIns="0" bIns="0" rtlCol="0"/>
          <a:lstStyle/>
          <a:p>
            <a:endParaRPr/>
          </a:p>
        </p:txBody>
      </p:sp>
      <p:sp>
        <p:nvSpPr>
          <p:cNvPr id="71" name="object 71"/>
          <p:cNvSpPr/>
          <p:nvPr/>
        </p:nvSpPr>
        <p:spPr>
          <a:xfrm>
            <a:off x="2590749" y="5437594"/>
            <a:ext cx="25514" cy="22999"/>
          </a:xfrm>
          <a:prstGeom prst="rect">
            <a:avLst/>
          </a:prstGeom>
          <a:blipFill>
            <a:blip r:embed="rId20" cstate="print"/>
            <a:stretch>
              <a:fillRect/>
            </a:stretch>
          </a:blipFill>
        </p:spPr>
        <p:txBody>
          <a:bodyPr wrap="square" lIns="0" tIns="0" rIns="0" bIns="0" rtlCol="0"/>
          <a:lstStyle/>
          <a:p>
            <a:endParaRPr/>
          </a:p>
        </p:txBody>
      </p:sp>
      <p:sp>
        <p:nvSpPr>
          <p:cNvPr id="72" name="object 72"/>
          <p:cNvSpPr/>
          <p:nvPr/>
        </p:nvSpPr>
        <p:spPr>
          <a:xfrm>
            <a:off x="2557335" y="5444515"/>
            <a:ext cx="20713" cy="23469"/>
          </a:xfrm>
          <a:prstGeom prst="rect">
            <a:avLst/>
          </a:prstGeom>
          <a:blipFill>
            <a:blip r:embed="rId21" cstate="print"/>
            <a:stretch>
              <a:fillRect/>
            </a:stretch>
          </a:blipFill>
        </p:spPr>
        <p:txBody>
          <a:bodyPr wrap="square" lIns="0" tIns="0" rIns="0" bIns="0" rtlCol="0"/>
          <a:lstStyle/>
          <a:p>
            <a:endParaRPr/>
          </a:p>
        </p:txBody>
      </p:sp>
      <p:sp>
        <p:nvSpPr>
          <p:cNvPr id="73" name="object 73"/>
          <p:cNvSpPr/>
          <p:nvPr/>
        </p:nvSpPr>
        <p:spPr>
          <a:xfrm>
            <a:off x="2608465" y="5377091"/>
            <a:ext cx="13804" cy="78384"/>
          </a:xfrm>
          <a:prstGeom prst="rect">
            <a:avLst/>
          </a:prstGeom>
          <a:blipFill>
            <a:blip r:embed="rId22" cstate="print"/>
            <a:stretch>
              <a:fillRect/>
            </a:stretch>
          </a:blipFill>
        </p:spPr>
        <p:txBody>
          <a:bodyPr wrap="square" lIns="0" tIns="0" rIns="0" bIns="0" rtlCol="0"/>
          <a:lstStyle/>
          <a:p>
            <a:endParaRPr/>
          </a:p>
        </p:txBody>
      </p:sp>
      <p:sp>
        <p:nvSpPr>
          <p:cNvPr id="74" name="object 74"/>
          <p:cNvSpPr/>
          <p:nvPr/>
        </p:nvSpPr>
        <p:spPr>
          <a:xfrm>
            <a:off x="2597594" y="5391112"/>
            <a:ext cx="15709" cy="11887"/>
          </a:xfrm>
          <a:prstGeom prst="rect">
            <a:avLst/>
          </a:prstGeom>
          <a:blipFill>
            <a:blip r:embed="rId23" cstate="print"/>
            <a:stretch>
              <a:fillRect/>
            </a:stretch>
          </a:blipFill>
        </p:spPr>
        <p:txBody>
          <a:bodyPr wrap="square" lIns="0" tIns="0" rIns="0" bIns="0" rtlCol="0"/>
          <a:lstStyle/>
          <a:p>
            <a:endParaRPr/>
          </a:p>
        </p:txBody>
      </p:sp>
      <p:sp>
        <p:nvSpPr>
          <p:cNvPr id="75" name="object 75"/>
          <p:cNvSpPr/>
          <p:nvPr/>
        </p:nvSpPr>
        <p:spPr>
          <a:xfrm>
            <a:off x="2599753" y="5420639"/>
            <a:ext cx="13944" cy="9245"/>
          </a:xfrm>
          <a:prstGeom prst="rect">
            <a:avLst/>
          </a:prstGeom>
          <a:blipFill>
            <a:blip r:embed="rId24" cstate="print"/>
            <a:stretch>
              <a:fillRect/>
            </a:stretch>
          </a:blipFill>
        </p:spPr>
        <p:txBody>
          <a:bodyPr wrap="square" lIns="0" tIns="0" rIns="0" bIns="0" rtlCol="0"/>
          <a:lstStyle/>
          <a:p>
            <a:endParaRPr/>
          </a:p>
        </p:txBody>
      </p:sp>
      <p:sp>
        <p:nvSpPr>
          <p:cNvPr id="76" name="object 76"/>
          <p:cNvSpPr/>
          <p:nvPr/>
        </p:nvSpPr>
        <p:spPr>
          <a:xfrm>
            <a:off x="2583776" y="5313083"/>
            <a:ext cx="60477" cy="52082"/>
          </a:xfrm>
          <a:prstGeom prst="rect">
            <a:avLst/>
          </a:prstGeom>
          <a:blipFill>
            <a:blip r:embed="rId25" cstate="print"/>
            <a:stretch>
              <a:fillRect/>
            </a:stretch>
          </a:blipFill>
        </p:spPr>
        <p:txBody>
          <a:bodyPr wrap="square" lIns="0" tIns="0" rIns="0" bIns="0" rtlCol="0"/>
          <a:lstStyle/>
          <a:p>
            <a:endParaRPr/>
          </a:p>
        </p:txBody>
      </p:sp>
      <p:sp>
        <p:nvSpPr>
          <p:cNvPr id="77" name="object 77"/>
          <p:cNvSpPr/>
          <p:nvPr/>
        </p:nvSpPr>
        <p:spPr>
          <a:xfrm>
            <a:off x="2627553" y="5344566"/>
            <a:ext cx="10160" cy="12065"/>
          </a:xfrm>
          <a:custGeom>
            <a:avLst/>
            <a:gdLst/>
            <a:ahLst/>
            <a:cxnLst/>
            <a:rect l="l" t="t" r="r" b="b"/>
            <a:pathLst>
              <a:path w="10160" h="12064">
                <a:moveTo>
                  <a:pt x="3898" y="0"/>
                </a:moveTo>
                <a:lnTo>
                  <a:pt x="4419" y="1841"/>
                </a:lnTo>
                <a:lnTo>
                  <a:pt x="0" y="5854"/>
                </a:lnTo>
                <a:lnTo>
                  <a:pt x="4432" y="11887"/>
                </a:lnTo>
                <a:lnTo>
                  <a:pt x="7353" y="10693"/>
                </a:lnTo>
                <a:lnTo>
                  <a:pt x="3949" y="8928"/>
                </a:lnTo>
                <a:lnTo>
                  <a:pt x="2273" y="6870"/>
                </a:lnTo>
                <a:lnTo>
                  <a:pt x="1714" y="5626"/>
                </a:lnTo>
                <a:lnTo>
                  <a:pt x="3492" y="4229"/>
                </a:lnTo>
                <a:lnTo>
                  <a:pt x="4660" y="3886"/>
                </a:lnTo>
                <a:lnTo>
                  <a:pt x="9291" y="3886"/>
                </a:lnTo>
                <a:lnTo>
                  <a:pt x="3898" y="0"/>
                </a:lnTo>
              </a:path>
              <a:path w="10160" h="12064">
                <a:moveTo>
                  <a:pt x="9291" y="3886"/>
                </a:moveTo>
                <a:lnTo>
                  <a:pt x="4660" y="3886"/>
                </a:lnTo>
              </a:path>
              <a:path w="10160" h="12064">
                <a:moveTo>
                  <a:pt x="4660" y="3886"/>
                </a:moveTo>
                <a:lnTo>
                  <a:pt x="9291" y="3886"/>
                </a:lnTo>
              </a:path>
              <a:path w="10160" h="12064">
                <a:moveTo>
                  <a:pt x="9291" y="3886"/>
                </a:moveTo>
                <a:lnTo>
                  <a:pt x="4660" y="3886"/>
                </a:lnTo>
                <a:lnTo>
                  <a:pt x="9855" y="4292"/>
                </a:lnTo>
                <a:lnTo>
                  <a:pt x="9291" y="3886"/>
                </a:lnTo>
              </a:path>
            </a:pathLst>
          </a:custGeom>
        </p:spPr>
        <p:txBody>
          <a:bodyPr wrap="square" lIns="0" tIns="0" rIns="0" bIns="0" rtlCol="0"/>
          <a:lstStyle/>
          <a:p>
            <a:endParaRPr/>
          </a:p>
        </p:txBody>
      </p:sp>
      <p:sp>
        <p:nvSpPr>
          <p:cNvPr id="78" name="object 78"/>
          <p:cNvSpPr/>
          <p:nvPr/>
        </p:nvSpPr>
        <p:spPr>
          <a:xfrm>
            <a:off x="2607564" y="5326075"/>
            <a:ext cx="9525" cy="9525"/>
          </a:xfrm>
          <a:custGeom>
            <a:avLst/>
            <a:gdLst/>
            <a:ahLst/>
            <a:cxnLst/>
            <a:rect l="l" t="t" r="r" b="b"/>
            <a:pathLst>
              <a:path w="9525" h="9525">
                <a:moveTo>
                  <a:pt x="0" y="5168"/>
                </a:moveTo>
                <a:lnTo>
                  <a:pt x="4889" y="9296"/>
                </a:lnTo>
                <a:lnTo>
                  <a:pt x="4660" y="7810"/>
                </a:lnTo>
                <a:lnTo>
                  <a:pt x="7805" y="6172"/>
                </a:lnTo>
                <a:lnTo>
                  <a:pt x="4787" y="6172"/>
                </a:lnTo>
                <a:lnTo>
                  <a:pt x="0" y="5168"/>
                </a:lnTo>
              </a:path>
              <a:path w="9525" h="9525">
                <a:moveTo>
                  <a:pt x="4787" y="6172"/>
                </a:moveTo>
                <a:lnTo>
                  <a:pt x="7805" y="6172"/>
                </a:lnTo>
              </a:path>
              <a:path w="9525" h="9525">
                <a:moveTo>
                  <a:pt x="7805" y="6172"/>
                </a:moveTo>
                <a:lnTo>
                  <a:pt x="4787" y="6172"/>
                </a:lnTo>
              </a:path>
              <a:path w="9525" h="9525">
                <a:moveTo>
                  <a:pt x="6299" y="0"/>
                </a:moveTo>
                <a:lnTo>
                  <a:pt x="3365" y="533"/>
                </a:lnTo>
                <a:lnTo>
                  <a:pt x="6299" y="2362"/>
                </a:lnTo>
                <a:lnTo>
                  <a:pt x="7531" y="4191"/>
                </a:lnTo>
                <a:lnTo>
                  <a:pt x="7823" y="5219"/>
                </a:lnTo>
                <a:lnTo>
                  <a:pt x="5943" y="6057"/>
                </a:lnTo>
                <a:lnTo>
                  <a:pt x="4787" y="6172"/>
                </a:lnTo>
                <a:lnTo>
                  <a:pt x="7805" y="6172"/>
                </a:lnTo>
                <a:lnTo>
                  <a:pt x="9512" y="5283"/>
                </a:lnTo>
                <a:lnTo>
                  <a:pt x="6299" y="0"/>
                </a:lnTo>
              </a:path>
            </a:pathLst>
          </a:custGeom>
        </p:spPr>
        <p:txBody>
          <a:bodyPr wrap="square" lIns="0" tIns="0" rIns="0" bIns="0" rtlCol="0"/>
          <a:lstStyle/>
          <a:p>
            <a:endParaRPr/>
          </a:p>
        </p:txBody>
      </p:sp>
      <p:sp>
        <p:nvSpPr>
          <p:cNvPr id="79" name="object 79"/>
          <p:cNvSpPr/>
          <p:nvPr/>
        </p:nvSpPr>
        <p:spPr>
          <a:xfrm>
            <a:off x="2280500" y="5538927"/>
            <a:ext cx="101307" cy="99123"/>
          </a:xfrm>
          <a:prstGeom prst="rect">
            <a:avLst/>
          </a:prstGeom>
          <a:blipFill>
            <a:blip r:embed="rId26" cstate="print"/>
            <a:stretch>
              <a:fillRect/>
            </a:stretch>
          </a:blipFill>
        </p:spPr>
        <p:txBody>
          <a:bodyPr wrap="square" lIns="0" tIns="0" rIns="0" bIns="0" rtlCol="0"/>
          <a:lstStyle/>
          <a:p>
            <a:endParaRPr/>
          </a:p>
        </p:txBody>
      </p:sp>
      <p:sp>
        <p:nvSpPr>
          <p:cNvPr id="80" name="object 80"/>
          <p:cNvSpPr/>
          <p:nvPr/>
        </p:nvSpPr>
        <p:spPr>
          <a:xfrm>
            <a:off x="2353817" y="5598858"/>
            <a:ext cx="16497" cy="22580"/>
          </a:xfrm>
          <a:prstGeom prst="rect">
            <a:avLst/>
          </a:prstGeom>
          <a:blipFill>
            <a:blip r:embed="rId27" cstate="print"/>
            <a:stretch>
              <a:fillRect/>
            </a:stretch>
          </a:blipFill>
        </p:spPr>
        <p:txBody>
          <a:bodyPr wrap="square" lIns="0" tIns="0" rIns="0" bIns="0" rtlCol="0"/>
          <a:lstStyle/>
          <a:p>
            <a:endParaRPr/>
          </a:p>
        </p:txBody>
      </p:sp>
      <p:sp>
        <p:nvSpPr>
          <p:cNvPr id="81" name="object 81"/>
          <p:cNvSpPr/>
          <p:nvPr/>
        </p:nvSpPr>
        <p:spPr>
          <a:xfrm>
            <a:off x="2320328" y="5563654"/>
            <a:ext cx="15938" cy="17703"/>
          </a:xfrm>
          <a:prstGeom prst="rect">
            <a:avLst/>
          </a:prstGeom>
          <a:blipFill>
            <a:blip r:embed="rId28" cstate="print"/>
            <a:stretch>
              <a:fillRect/>
            </a:stretch>
          </a:blipFill>
        </p:spPr>
        <p:txBody>
          <a:bodyPr wrap="square" lIns="0" tIns="0" rIns="0" bIns="0" rtlCol="0"/>
          <a:lstStyle/>
          <a:p>
            <a:endParaRPr/>
          </a:p>
        </p:txBody>
      </p:sp>
      <p:sp>
        <p:nvSpPr>
          <p:cNvPr id="82" name="object 82"/>
          <p:cNvSpPr/>
          <p:nvPr/>
        </p:nvSpPr>
        <p:spPr>
          <a:xfrm>
            <a:off x="2403182" y="5563933"/>
            <a:ext cx="90017" cy="37058"/>
          </a:xfrm>
          <a:prstGeom prst="rect">
            <a:avLst/>
          </a:prstGeom>
          <a:blipFill>
            <a:blip r:embed="rId19" cstate="print"/>
            <a:stretch>
              <a:fillRect/>
            </a:stretch>
          </a:blipFill>
        </p:spPr>
        <p:txBody>
          <a:bodyPr wrap="square" lIns="0" tIns="0" rIns="0" bIns="0" rtlCol="0"/>
          <a:lstStyle/>
          <a:p>
            <a:endParaRPr/>
          </a:p>
        </p:txBody>
      </p:sp>
      <p:sp>
        <p:nvSpPr>
          <p:cNvPr id="83" name="object 83"/>
          <p:cNvSpPr/>
          <p:nvPr/>
        </p:nvSpPr>
        <p:spPr>
          <a:xfrm>
            <a:off x="2417470" y="5590095"/>
            <a:ext cx="25488" cy="25984"/>
          </a:xfrm>
          <a:prstGeom prst="rect">
            <a:avLst/>
          </a:prstGeom>
          <a:blipFill>
            <a:blip r:embed="rId29" cstate="print"/>
            <a:stretch>
              <a:fillRect/>
            </a:stretch>
          </a:blipFill>
        </p:spPr>
        <p:txBody>
          <a:bodyPr wrap="square" lIns="0" tIns="0" rIns="0" bIns="0" rtlCol="0"/>
          <a:lstStyle/>
          <a:p>
            <a:endParaRPr/>
          </a:p>
        </p:txBody>
      </p:sp>
      <p:sp>
        <p:nvSpPr>
          <p:cNvPr id="84" name="object 84"/>
          <p:cNvSpPr/>
          <p:nvPr/>
        </p:nvSpPr>
        <p:spPr>
          <a:xfrm>
            <a:off x="2455697" y="5584862"/>
            <a:ext cx="20662" cy="21437"/>
          </a:xfrm>
          <a:prstGeom prst="rect">
            <a:avLst/>
          </a:prstGeom>
          <a:blipFill>
            <a:blip r:embed="rId21" cstate="print"/>
            <a:stretch>
              <a:fillRect/>
            </a:stretch>
          </a:blipFill>
        </p:spPr>
        <p:txBody>
          <a:bodyPr wrap="square" lIns="0" tIns="0" rIns="0" bIns="0" rtlCol="0"/>
          <a:lstStyle/>
          <a:p>
            <a:endParaRPr/>
          </a:p>
        </p:txBody>
      </p:sp>
      <p:sp>
        <p:nvSpPr>
          <p:cNvPr id="85" name="object 85"/>
          <p:cNvSpPr/>
          <p:nvPr/>
        </p:nvSpPr>
        <p:spPr>
          <a:xfrm>
            <a:off x="2314943" y="5590628"/>
            <a:ext cx="29692" cy="53073"/>
          </a:xfrm>
          <a:prstGeom prst="rect">
            <a:avLst/>
          </a:prstGeom>
          <a:blipFill>
            <a:blip r:embed="rId30" cstate="print"/>
            <a:stretch>
              <a:fillRect/>
            </a:stretch>
          </a:blipFill>
        </p:spPr>
        <p:txBody>
          <a:bodyPr wrap="square" lIns="0" tIns="0" rIns="0" bIns="0" rtlCol="0"/>
          <a:lstStyle/>
          <a:p>
            <a:endParaRPr/>
          </a:p>
        </p:txBody>
      </p:sp>
      <p:sp>
        <p:nvSpPr>
          <p:cNvPr id="86" name="object 86"/>
          <p:cNvSpPr/>
          <p:nvPr/>
        </p:nvSpPr>
        <p:spPr>
          <a:xfrm>
            <a:off x="2564053" y="5463184"/>
            <a:ext cx="29578" cy="49326"/>
          </a:xfrm>
          <a:prstGeom prst="rect">
            <a:avLst/>
          </a:prstGeom>
          <a:blipFill>
            <a:blip r:embed="rId31" cstate="print"/>
            <a:stretch>
              <a:fillRect/>
            </a:stretch>
          </a:blipFill>
        </p:spPr>
        <p:txBody>
          <a:bodyPr wrap="square" lIns="0" tIns="0" rIns="0" bIns="0" rtlCol="0"/>
          <a:lstStyle/>
          <a:p>
            <a:endParaRPr/>
          </a:p>
        </p:txBody>
      </p:sp>
      <p:sp>
        <p:nvSpPr>
          <p:cNvPr id="87" name="object 87"/>
          <p:cNvSpPr/>
          <p:nvPr/>
        </p:nvSpPr>
        <p:spPr>
          <a:xfrm>
            <a:off x="2109609" y="5477586"/>
            <a:ext cx="34937" cy="49644"/>
          </a:xfrm>
          <a:prstGeom prst="rect">
            <a:avLst/>
          </a:prstGeom>
          <a:blipFill>
            <a:blip r:embed="rId32" cstate="print"/>
            <a:stretch>
              <a:fillRect/>
            </a:stretch>
          </a:blipFill>
        </p:spPr>
        <p:txBody>
          <a:bodyPr wrap="square" lIns="0" tIns="0" rIns="0" bIns="0" rtlCol="0"/>
          <a:lstStyle/>
          <a:p>
            <a:endParaRPr/>
          </a:p>
        </p:txBody>
      </p:sp>
      <p:sp>
        <p:nvSpPr>
          <p:cNvPr id="88" name="object 88"/>
          <p:cNvSpPr/>
          <p:nvPr/>
        </p:nvSpPr>
        <p:spPr>
          <a:xfrm>
            <a:off x="2033651" y="5414390"/>
            <a:ext cx="53619" cy="36702"/>
          </a:xfrm>
          <a:prstGeom prst="rect">
            <a:avLst/>
          </a:prstGeom>
          <a:blipFill>
            <a:blip r:embed="rId33" cstate="print"/>
            <a:stretch>
              <a:fillRect/>
            </a:stretch>
          </a:blipFill>
        </p:spPr>
        <p:txBody>
          <a:bodyPr wrap="square" lIns="0" tIns="0" rIns="0" bIns="0" rtlCol="0"/>
          <a:lstStyle/>
          <a:p>
            <a:endParaRPr/>
          </a:p>
        </p:txBody>
      </p:sp>
      <p:sp>
        <p:nvSpPr>
          <p:cNvPr id="89" name="object 89"/>
          <p:cNvSpPr/>
          <p:nvPr/>
        </p:nvSpPr>
        <p:spPr>
          <a:xfrm>
            <a:off x="2041080" y="5441200"/>
            <a:ext cx="21831" cy="12890"/>
          </a:xfrm>
          <a:prstGeom prst="rect">
            <a:avLst/>
          </a:prstGeom>
          <a:blipFill>
            <a:blip r:embed="rId34" cstate="print"/>
            <a:stretch>
              <a:fillRect/>
            </a:stretch>
          </a:blipFill>
        </p:spPr>
        <p:txBody>
          <a:bodyPr wrap="square" lIns="0" tIns="0" rIns="0" bIns="0" rtlCol="0"/>
          <a:lstStyle/>
          <a:p>
            <a:endParaRPr/>
          </a:p>
        </p:txBody>
      </p:sp>
      <p:sp>
        <p:nvSpPr>
          <p:cNvPr id="90" name="object 90"/>
          <p:cNvSpPr/>
          <p:nvPr/>
        </p:nvSpPr>
        <p:spPr>
          <a:xfrm>
            <a:off x="2066328" y="5431942"/>
            <a:ext cx="18440" cy="9804"/>
          </a:xfrm>
          <a:prstGeom prst="rect">
            <a:avLst/>
          </a:prstGeom>
          <a:blipFill>
            <a:blip r:embed="rId23" cstate="print"/>
            <a:stretch>
              <a:fillRect/>
            </a:stretch>
          </a:blipFill>
        </p:spPr>
        <p:txBody>
          <a:bodyPr wrap="square" lIns="0" tIns="0" rIns="0" bIns="0" rtlCol="0"/>
          <a:lstStyle/>
          <a:p>
            <a:endParaRPr/>
          </a:p>
        </p:txBody>
      </p:sp>
      <p:sp>
        <p:nvSpPr>
          <p:cNvPr id="91" name="object 91"/>
          <p:cNvSpPr/>
          <p:nvPr/>
        </p:nvSpPr>
        <p:spPr>
          <a:xfrm>
            <a:off x="2069020" y="5441175"/>
            <a:ext cx="9398" cy="19621"/>
          </a:xfrm>
          <a:prstGeom prst="rect">
            <a:avLst/>
          </a:prstGeom>
          <a:blipFill>
            <a:blip r:embed="rId35" cstate="print"/>
            <a:stretch>
              <a:fillRect/>
            </a:stretch>
          </a:blipFill>
        </p:spPr>
        <p:txBody>
          <a:bodyPr wrap="square" lIns="0" tIns="0" rIns="0" bIns="0" rtlCol="0"/>
          <a:lstStyle/>
          <a:p>
            <a:endParaRPr/>
          </a:p>
        </p:txBody>
      </p:sp>
      <p:sp>
        <p:nvSpPr>
          <p:cNvPr id="92" name="object 92"/>
          <p:cNvSpPr/>
          <p:nvPr/>
        </p:nvSpPr>
        <p:spPr>
          <a:xfrm>
            <a:off x="2049652" y="5401754"/>
            <a:ext cx="8686" cy="34289"/>
          </a:xfrm>
          <a:prstGeom prst="rect">
            <a:avLst/>
          </a:prstGeom>
          <a:blipFill>
            <a:blip r:embed="rId36" cstate="print"/>
            <a:stretch>
              <a:fillRect/>
            </a:stretch>
          </a:blipFill>
        </p:spPr>
        <p:txBody>
          <a:bodyPr wrap="square" lIns="0" tIns="0" rIns="0" bIns="0" rtlCol="0"/>
          <a:lstStyle/>
          <a:p>
            <a:endParaRPr/>
          </a:p>
        </p:txBody>
      </p:sp>
      <p:sp>
        <p:nvSpPr>
          <p:cNvPr id="93" name="object 93"/>
          <p:cNvSpPr/>
          <p:nvPr/>
        </p:nvSpPr>
        <p:spPr>
          <a:xfrm>
            <a:off x="2036851" y="5447779"/>
            <a:ext cx="46088" cy="33058"/>
          </a:xfrm>
          <a:prstGeom prst="rect">
            <a:avLst/>
          </a:prstGeom>
          <a:blipFill>
            <a:blip r:embed="rId37" cstate="print"/>
            <a:stretch>
              <a:fillRect/>
            </a:stretch>
          </a:blipFill>
        </p:spPr>
        <p:txBody>
          <a:bodyPr wrap="square" lIns="0" tIns="0" rIns="0" bIns="0" rtlCol="0"/>
          <a:lstStyle/>
          <a:p>
            <a:endParaRPr/>
          </a:p>
        </p:txBody>
      </p:sp>
      <p:sp>
        <p:nvSpPr>
          <p:cNvPr id="94" name="object 94"/>
          <p:cNvSpPr/>
          <p:nvPr/>
        </p:nvSpPr>
        <p:spPr>
          <a:xfrm>
            <a:off x="2588158" y="5228361"/>
            <a:ext cx="59613" cy="26352"/>
          </a:xfrm>
          <a:prstGeom prst="rect">
            <a:avLst/>
          </a:prstGeom>
          <a:blipFill>
            <a:blip r:embed="rId38" cstate="print"/>
            <a:stretch>
              <a:fillRect/>
            </a:stretch>
          </a:blipFill>
        </p:spPr>
        <p:txBody>
          <a:bodyPr wrap="square" lIns="0" tIns="0" rIns="0" bIns="0" rtlCol="0"/>
          <a:lstStyle/>
          <a:p>
            <a:endParaRPr/>
          </a:p>
        </p:txBody>
      </p:sp>
      <p:sp>
        <p:nvSpPr>
          <p:cNvPr id="95" name="object 95"/>
          <p:cNvSpPr/>
          <p:nvPr/>
        </p:nvSpPr>
        <p:spPr>
          <a:xfrm>
            <a:off x="2618752" y="5222621"/>
            <a:ext cx="20053" cy="12954"/>
          </a:xfrm>
          <a:prstGeom prst="rect">
            <a:avLst/>
          </a:prstGeom>
          <a:blipFill>
            <a:blip r:embed="rId34" cstate="print"/>
            <a:stretch>
              <a:fillRect/>
            </a:stretch>
          </a:blipFill>
        </p:spPr>
        <p:txBody>
          <a:bodyPr wrap="square" lIns="0" tIns="0" rIns="0" bIns="0" rtlCol="0"/>
          <a:lstStyle/>
          <a:p>
            <a:endParaRPr/>
          </a:p>
        </p:txBody>
      </p:sp>
      <p:sp>
        <p:nvSpPr>
          <p:cNvPr id="96" name="object 96"/>
          <p:cNvSpPr/>
          <p:nvPr/>
        </p:nvSpPr>
        <p:spPr>
          <a:xfrm>
            <a:off x="2595689" y="5228488"/>
            <a:ext cx="16624" cy="13500"/>
          </a:xfrm>
          <a:prstGeom prst="rect">
            <a:avLst/>
          </a:prstGeom>
          <a:blipFill>
            <a:blip r:embed="rId28" cstate="print"/>
            <a:stretch>
              <a:fillRect/>
            </a:stretch>
          </a:blipFill>
        </p:spPr>
        <p:txBody>
          <a:bodyPr wrap="square" lIns="0" tIns="0" rIns="0" bIns="0" rtlCol="0"/>
          <a:lstStyle/>
          <a:p>
            <a:endParaRPr/>
          </a:p>
        </p:txBody>
      </p:sp>
      <p:sp>
        <p:nvSpPr>
          <p:cNvPr id="97" name="object 97"/>
          <p:cNvSpPr/>
          <p:nvPr/>
        </p:nvSpPr>
        <p:spPr>
          <a:xfrm>
            <a:off x="2603195" y="5211686"/>
            <a:ext cx="10985" cy="18707"/>
          </a:xfrm>
          <a:prstGeom prst="rect">
            <a:avLst/>
          </a:prstGeom>
          <a:blipFill>
            <a:blip r:embed="rId18" cstate="print"/>
            <a:stretch>
              <a:fillRect/>
            </a:stretch>
          </a:blipFill>
        </p:spPr>
        <p:txBody>
          <a:bodyPr wrap="square" lIns="0" tIns="0" rIns="0" bIns="0" rtlCol="0"/>
          <a:lstStyle/>
          <a:p>
            <a:endParaRPr/>
          </a:p>
        </p:txBody>
      </p:sp>
      <p:sp>
        <p:nvSpPr>
          <p:cNvPr id="98" name="object 98"/>
          <p:cNvSpPr/>
          <p:nvPr/>
        </p:nvSpPr>
        <p:spPr>
          <a:xfrm>
            <a:off x="2616720" y="5239194"/>
            <a:ext cx="11175" cy="34023"/>
          </a:xfrm>
          <a:prstGeom prst="rect">
            <a:avLst/>
          </a:prstGeom>
          <a:blipFill>
            <a:blip r:embed="rId39" cstate="print"/>
            <a:stretch>
              <a:fillRect/>
            </a:stretch>
          </a:blipFill>
        </p:spPr>
        <p:txBody>
          <a:bodyPr wrap="square" lIns="0" tIns="0" rIns="0" bIns="0" rtlCol="0"/>
          <a:lstStyle/>
          <a:p>
            <a:endParaRPr/>
          </a:p>
        </p:txBody>
      </p:sp>
      <p:sp>
        <p:nvSpPr>
          <p:cNvPr id="99" name="object 99"/>
          <p:cNvSpPr/>
          <p:nvPr/>
        </p:nvSpPr>
        <p:spPr>
          <a:xfrm>
            <a:off x="2604871" y="5190185"/>
            <a:ext cx="39090" cy="40868"/>
          </a:xfrm>
          <a:prstGeom prst="rect">
            <a:avLst/>
          </a:prstGeom>
          <a:blipFill>
            <a:blip r:embed="rId40" cstate="print"/>
            <a:stretch>
              <a:fillRect/>
            </a:stretch>
          </a:blipFill>
        </p:spPr>
        <p:txBody>
          <a:bodyPr wrap="square" lIns="0" tIns="0" rIns="0" bIns="0" rtlCol="0"/>
          <a:lstStyle/>
          <a:p>
            <a:endParaRPr/>
          </a:p>
        </p:txBody>
      </p:sp>
      <p:sp>
        <p:nvSpPr>
          <p:cNvPr id="100" name="object 100"/>
          <p:cNvSpPr/>
          <p:nvPr/>
        </p:nvSpPr>
        <p:spPr>
          <a:xfrm>
            <a:off x="2512491" y="5083873"/>
            <a:ext cx="108572" cy="91376"/>
          </a:xfrm>
          <a:prstGeom prst="rect">
            <a:avLst/>
          </a:prstGeom>
          <a:blipFill>
            <a:blip r:embed="rId41" cstate="print"/>
            <a:stretch>
              <a:fillRect/>
            </a:stretch>
          </a:blipFill>
        </p:spPr>
        <p:txBody>
          <a:bodyPr wrap="square" lIns="0" tIns="0" rIns="0" bIns="0" rtlCol="0"/>
          <a:lstStyle/>
          <a:p>
            <a:endParaRPr/>
          </a:p>
        </p:txBody>
      </p:sp>
      <p:sp>
        <p:nvSpPr>
          <p:cNvPr id="101" name="object 101"/>
          <p:cNvSpPr/>
          <p:nvPr/>
        </p:nvSpPr>
        <p:spPr>
          <a:xfrm>
            <a:off x="2591015" y="5137759"/>
            <a:ext cx="16230" cy="22453"/>
          </a:xfrm>
          <a:prstGeom prst="rect">
            <a:avLst/>
          </a:prstGeom>
          <a:blipFill>
            <a:blip r:embed="rId27" cstate="print"/>
            <a:stretch>
              <a:fillRect/>
            </a:stretch>
          </a:blipFill>
        </p:spPr>
        <p:txBody>
          <a:bodyPr wrap="square" lIns="0" tIns="0" rIns="0" bIns="0" rtlCol="0"/>
          <a:lstStyle/>
          <a:p>
            <a:endParaRPr/>
          </a:p>
        </p:txBody>
      </p:sp>
      <p:sp>
        <p:nvSpPr>
          <p:cNvPr id="102" name="object 102"/>
          <p:cNvSpPr/>
          <p:nvPr/>
        </p:nvSpPr>
        <p:spPr>
          <a:xfrm>
            <a:off x="2554858" y="5104841"/>
            <a:ext cx="15887" cy="17818"/>
          </a:xfrm>
          <a:prstGeom prst="rect">
            <a:avLst/>
          </a:prstGeom>
          <a:blipFill>
            <a:blip r:embed="rId28" cstate="print"/>
            <a:stretch>
              <a:fillRect/>
            </a:stretch>
          </a:blipFill>
        </p:spPr>
        <p:txBody>
          <a:bodyPr wrap="square" lIns="0" tIns="0" rIns="0" bIns="0" rtlCol="0"/>
          <a:lstStyle/>
          <a:p>
            <a:endParaRPr/>
          </a:p>
        </p:txBody>
      </p:sp>
      <p:sp>
        <p:nvSpPr>
          <p:cNvPr id="103" name="object 103"/>
          <p:cNvSpPr/>
          <p:nvPr/>
        </p:nvSpPr>
        <p:spPr>
          <a:xfrm>
            <a:off x="2012727" y="5313540"/>
            <a:ext cx="20453" cy="94856"/>
          </a:xfrm>
          <a:prstGeom prst="rect">
            <a:avLst/>
          </a:prstGeom>
          <a:blipFill>
            <a:blip r:embed="rId13" cstate="print"/>
            <a:stretch>
              <a:fillRect/>
            </a:stretch>
          </a:blipFill>
        </p:spPr>
        <p:txBody>
          <a:bodyPr wrap="square" lIns="0" tIns="0" rIns="0" bIns="0" rtlCol="0"/>
          <a:lstStyle/>
          <a:p>
            <a:endParaRPr/>
          </a:p>
        </p:txBody>
      </p:sp>
      <p:sp>
        <p:nvSpPr>
          <p:cNvPr id="104" name="object 104"/>
          <p:cNvSpPr/>
          <p:nvPr/>
        </p:nvSpPr>
        <p:spPr>
          <a:xfrm>
            <a:off x="2015566" y="5380126"/>
            <a:ext cx="32156" cy="12064"/>
          </a:xfrm>
          <a:prstGeom prst="rect">
            <a:avLst/>
          </a:prstGeom>
          <a:blipFill>
            <a:blip r:embed="rId14" cstate="print"/>
            <a:stretch>
              <a:fillRect/>
            </a:stretch>
          </a:blipFill>
        </p:spPr>
        <p:txBody>
          <a:bodyPr wrap="square" lIns="0" tIns="0" rIns="0" bIns="0" rtlCol="0"/>
          <a:lstStyle/>
          <a:p>
            <a:endParaRPr/>
          </a:p>
        </p:txBody>
      </p:sp>
      <p:sp>
        <p:nvSpPr>
          <p:cNvPr id="105" name="object 105"/>
          <p:cNvSpPr/>
          <p:nvPr/>
        </p:nvSpPr>
        <p:spPr>
          <a:xfrm>
            <a:off x="2031809" y="5348554"/>
            <a:ext cx="28422" cy="8331"/>
          </a:xfrm>
          <a:prstGeom prst="rect">
            <a:avLst/>
          </a:prstGeom>
          <a:blipFill>
            <a:blip r:embed="rId15" cstate="print"/>
            <a:stretch>
              <a:fillRect/>
            </a:stretch>
          </a:blipFill>
        </p:spPr>
        <p:txBody>
          <a:bodyPr wrap="square" lIns="0" tIns="0" rIns="0" bIns="0" rtlCol="0"/>
          <a:lstStyle/>
          <a:p>
            <a:endParaRPr/>
          </a:p>
        </p:txBody>
      </p:sp>
      <p:sp>
        <p:nvSpPr>
          <p:cNvPr id="106" name="object 106"/>
          <p:cNvSpPr/>
          <p:nvPr/>
        </p:nvSpPr>
        <p:spPr>
          <a:xfrm>
            <a:off x="2175573" y="5167376"/>
            <a:ext cx="310349" cy="304990"/>
          </a:xfrm>
          <a:prstGeom prst="rect">
            <a:avLst/>
          </a:prstGeom>
          <a:blipFill>
            <a:blip r:embed="rId42" cstate="print"/>
            <a:stretch>
              <a:fillRect/>
            </a:stretch>
          </a:blipFill>
        </p:spPr>
        <p:txBody>
          <a:bodyPr wrap="square" lIns="0" tIns="0" rIns="0" bIns="0" rtlCol="0"/>
          <a:lstStyle/>
          <a:p>
            <a:endParaRPr/>
          </a:p>
        </p:txBody>
      </p:sp>
      <p:sp>
        <p:nvSpPr>
          <p:cNvPr id="107" name="object 107"/>
          <p:cNvSpPr/>
          <p:nvPr/>
        </p:nvSpPr>
        <p:spPr>
          <a:xfrm>
            <a:off x="2189175" y="5189899"/>
            <a:ext cx="275374" cy="271780"/>
          </a:xfrm>
          <a:prstGeom prst="rect">
            <a:avLst/>
          </a:prstGeom>
          <a:blipFill>
            <a:blip r:embed="rId43" cstate="print"/>
            <a:stretch>
              <a:fillRect/>
            </a:stretch>
          </a:blipFill>
        </p:spPr>
        <p:txBody>
          <a:bodyPr wrap="square" lIns="0" tIns="0" rIns="0" bIns="0" rtlCol="0"/>
          <a:lstStyle/>
          <a:p>
            <a:endParaRPr/>
          </a:p>
        </p:txBody>
      </p:sp>
      <p:sp>
        <p:nvSpPr>
          <p:cNvPr id="108" name="object 108"/>
          <p:cNvSpPr/>
          <p:nvPr/>
        </p:nvSpPr>
        <p:spPr>
          <a:xfrm>
            <a:off x="2202548" y="5188216"/>
            <a:ext cx="249554" cy="248285"/>
          </a:xfrm>
          <a:custGeom>
            <a:avLst/>
            <a:gdLst/>
            <a:ahLst/>
            <a:cxnLst/>
            <a:rect l="l" t="t" r="r" b="b"/>
            <a:pathLst>
              <a:path w="249555" h="248285">
                <a:moveTo>
                  <a:pt x="120428" y="170637"/>
                </a:moveTo>
                <a:lnTo>
                  <a:pt x="110236" y="170637"/>
                </a:lnTo>
                <a:lnTo>
                  <a:pt x="101168" y="247789"/>
                </a:lnTo>
                <a:lnTo>
                  <a:pt x="120428" y="170637"/>
                </a:lnTo>
                <a:close/>
              </a:path>
              <a:path w="249555" h="248285">
                <a:moveTo>
                  <a:pt x="154308" y="164693"/>
                </a:moveTo>
                <a:lnTo>
                  <a:pt x="146469" y="164693"/>
                </a:lnTo>
                <a:lnTo>
                  <a:pt x="191770" y="227025"/>
                </a:lnTo>
                <a:lnTo>
                  <a:pt x="154308" y="164693"/>
                </a:lnTo>
                <a:close/>
              </a:path>
              <a:path w="249555" h="248285">
                <a:moveTo>
                  <a:pt x="120802" y="169138"/>
                </a:moveTo>
                <a:lnTo>
                  <a:pt x="99669" y="169138"/>
                </a:lnTo>
                <a:lnTo>
                  <a:pt x="67957" y="206247"/>
                </a:lnTo>
                <a:lnTo>
                  <a:pt x="110236" y="170637"/>
                </a:lnTo>
                <a:lnTo>
                  <a:pt x="120428" y="170637"/>
                </a:lnTo>
                <a:lnTo>
                  <a:pt x="120802" y="169138"/>
                </a:lnTo>
                <a:close/>
              </a:path>
              <a:path w="249555" h="248285">
                <a:moveTo>
                  <a:pt x="133506" y="169138"/>
                </a:moveTo>
                <a:lnTo>
                  <a:pt x="120802" y="169138"/>
                </a:lnTo>
                <a:lnTo>
                  <a:pt x="140423" y="201790"/>
                </a:lnTo>
                <a:lnTo>
                  <a:pt x="133506" y="169138"/>
                </a:lnTo>
                <a:close/>
              </a:path>
              <a:path w="249555" h="248285">
                <a:moveTo>
                  <a:pt x="163412" y="161709"/>
                </a:moveTo>
                <a:lnTo>
                  <a:pt x="152514" y="161709"/>
                </a:lnTo>
                <a:lnTo>
                  <a:pt x="185724" y="179539"/>
                </a:lnTo>
                <a:lnTo>
                  <a:pt x="163412" y="161709"/>
                </a:lnTo>
                <a:close/>
              </a:path>
              <a:path w="249555" h="248285">
                <a:moveTo>
                  <a:pt x="190415" y="154292"/>
                </a:moveTo>
                <a:lnTo>
                  <a:pt x="169113" y="154292"/>
                </a:lnTo>
                <a:lnTo>
                  <a:pt x="249148" y="178041"/>
                </a:lnTo>
                <a:lnTo>
                  <a:pt x="190415" y="154292"/>
                </a:lnTo>
                <a:close/>
              </a:path>
              <a:path w="249555" h="248285">
                <a:moveTo>
                  <a:pt x="12077" y="90500"/>
                </a:moveTo>
                <a:lnTo>
                  <a:pt x="84569" y="115747"/>
                </a:lnTo>
                <a:lnTo>
                  <a:pt x="31711" y="130555"/>
                </a:lnTo>
                <a:lnTo>
                  <a:pt x="81546" y="130555"/>
                </a:lnTo>
                <a:lnTo>
                  <a:pt x="86067" y="148374"/>
                </a:lnTo>
                <a:lnTo>
                  <a:pt x="0" y="149847"/>
                </a:lnTo>
                <a:lnTo>
                  <a:pt x="93637" y="161709"/>
                </a:lnTo>
                <a:lnTo>
                  <a:pt x="34734" y="176568"/>
                </a:lnTo>
                <a:lnTo>
                  <a:pt x="99669" y="169138"/>
                </a:lnTo>
                <a:lnTo>
                  <a:pt x="133506" y="169138"/>
                </a:lnTo>
                <a:lnTo>
                  <a:pt x="132880" y="166179"/>
                </a:lnTo>
                <a:lnTo>
                  <a:pt x="146469" y="164693"/>
                </a:lnTo>
                <a:lnTo>
                  <a:pt x="154308" y="164693"/>
                </a:lnTo>
                <a:lnTo>
                  <a:pt x="152514" y="161709"/>
                </a:lnTo>
                <a:lnTo>
                  <a:pt x="163412" y="161709"/>
                </a:lnTo>
                <a:lnTo>
                  <a:pt x="161569" y="160235"/>
                </a:lnTo>
                <a:lnTo>
                  <a:pt x="169113" y="154292"/>
                </a:lnTo>
                <a:lnTo>
                  <a:pt x="190415" y="154292"/>
                </a:lnTo>
                <a:lnTo>
                  <a:pt x="172135" y="146900"/>
                </a:lnTo>
                <a:lnTo>
                  <a:pt x="172135" y="133527"/>
                </a:lnTo>
                <a:lnTo>
                  <a:pt x="247650" y="124637"/>
                </a:lnTo>
                <a:lnTo>
                  <a:pt x="167601" y="123164"/>
                </a:lnTo>
                <a:lnTo>
                  <a:pt x="182308" y="114236"/>
                </a:lnTo>
                <a:lnTo>
                  <a:pt x="167601" y="114236"/>
                </a:lnTo>
                <a:lnTo>
                  <a:pt x="160058" y="106806"/>
                </a:lnTo>
                <a:lnTo>
                  <a:pt x="90589" y="106806"/>
                </a:lnTo>
                <a:lnTo>
                  <a:pt x="12077" y="90500"/>
                </a:lnTo>
                <a:close/>
              </a:path>
              <a:path w="249555" h="248285">
                <a:moveTo>
                  <a:pt x="218960" y="91986"/>
                </a:moveTo>
                <a:lnTo>
                  <a:pt x="167601" y="114236"/>
                </a:lnTo>
                <a:lnTo>
                  <a:pt x="182308" y="114236"/>
                </a:lnTo>
                <a:lnTo>
                  <a:pt x="218960" y="91986"/>
                </a:lnTo>
                <a:close/>
              </a:path>
              <a:path w="249555" h="248285">
                <a:moveTo>
                  <a:pt x="61912" y="71208"/>
                </a:moveTo>
                <a:lnTo>
                  <a:pt x="99669" y="94945"/>
                </a:lnTo>
                <a:lnTo>
                  <a:pt x="90589" y="106806"/>
                </a:lnTo>
                <a:lnTo>
                  <a:pt x="160058" y="106806"/>
                </a:lnTo>
                <a:lnTo>
                  <a:pt x="169318" y="97916"/>
                </a:lnTo>
                <a:lnTo>
                  <a:pt x="151003" y="97916"/>
                </a:lnTo>
                <a:lnTo>
                  <a:pt x="153338" y="91986"/>
                </a:lnTo>
                <a:lnTo>
                  <a:pt x="140423" y="91986"/>
                </a:lnTo>
                <a:lnTo>
                  <a:pt x="135881" y="90500"/>
                </a:lnTo>
                <a:lnTo>
                  <a:pt x="107213" y="90500"/>
                </a:lnTo>
                <a:lnTo>
                  <a:pt x="61912" y="71208"/>
                </a:lnTo>
                <a:close/>
              </a:path>
              <a:path w="249555" h="248285">
                <a:moveTo>
                  <a:pt x="226504" y="43014"/>
                </a:moveTo>
                <a:lnTo>
                  <a:pt x="151003" y="97916"/>
                </a:lnTo>
                <a:lnTo>
                  <a:pt x="169318" y="97916"/>
                </a:lnTo>
                <a:lnTo>
                  <a:pt x="226504" y="43014"/>
                </a:lnTo>
                <a:close/>
              </a:path>
              <a:path w="249555" h="248285">
                <a:moveTo>
                  <a:pt x="169113" y="51930"/>
                </a:moveTo>
                <a:lnTo>
                  <a:pt x="140423" y="91986"/>
                </a:lnTo>
                <a:lnTo>
                  <a:pt x="153338" y="91986"/>
                </a:lnTo>
                <a:lnTo>
                  <a:pt x="169113" y="51930"/>
                </a:lnTo>
                <a:close/>
              </a:path>
              <a:path w="249555" h="248285">
                <a:moveTo>
                  <a:pt x="87591" y="17792"/>
                </a:moveTo>
                <a:lnTo>
                  <a:pt x="107213" y="90500"/>
                </a:lnTo>
                <a:lnTo>
                  <a:pt x="135881" y="90500"/>
                </a:lnTo>
                <a:lnTo>
                  <a:pt x="126834" y="87541"/>
                </a:lnTo>
                <a:lnTo>
                  <a:pt x="126964" y="86042"/>
                </a:lnTo>
                <a:lnTo>
                  <a:pt x="114757" y="86042"/>
                </a:lnTo>
                <a:lnTo>
                  <a:pt x="87591" y="17792"/>
                </a:lnTo>
                <a:close/>
              </a:path>
              <a:path w="249555" h="248285">
                <a:moveTo>
                  <a:pt x="134391" y="0"/>
                </a:moveTo>
                <a:lnTo>
                  <a:pt x="114757" y="86042"/>
                </a:lnTo>
                <a:lnTo>
                  <a:pt x="126964" y="86042"/>
                </a:lnTo>
                <a:lnTo>
                  <a:pt x="134391" y="0"/>
                </a:lnTo>
                <a:close/>
              </a:path>
            </a:pathLst>
          </a:custGeom>
          <a:solidFill>
            <a:srgbClr val="875421"/>
          </a:solidFill>
        </p:spPr>
        <p:txBody>
          <a:bodyPr wrap="square" lIns="0" tIns="0" rIns="0" bIns="0" rtlCol="0"/>
          <a:lstStyle/>
          <a:p>
            <a:endParaRPr/>
          </a:p>
        </p:txBody>
      </p:sp>
      <p:sp>
        <p:nvSpPr>
          <p:cNvPr id="109" name="object 109"/>
          <p:cNvSpPr/>
          <p:nvPr/>
        </p:nvSpPr>
        <p:spPr>
          <a:xfrm>
            <a:off x="2216124" y="5195620"/>
            <a:ext cx="235585" cy="233045"/>
          </a:xfrm>
          <a:custGeom>
            <a:avLst/>
            <a:gdLst/>
            <a:ahLst/>
            <a:cxnLst/>
            <a:rect l="l" t="t" r="r" b="b"/>
            <a:pathLst>
              <a:path w="235585" h="233045">
                <a:moveTo>
                  <a:pt x="126847" y="166192"/>
                </a:moveTo>
                <a:lnTo>
                  <a:pt x="104203" y="166192"/>
                </a:lnTo>
                <a:lnTo>
                  <a:pt x="114769" y="232968"/>
                </a:lnTo>
                <a:lnTo>
                  <a:pt x="111747" y="169164"/>
                </a:lnTo>
                <a:lnTo>
                  <a:pt x="126847" y="166192"/>
                </a:lnTo>
                <a:close/>
              </a:path>
              <a:path w="235585" h="233045">
                <a:moveTo>
                  <a:pt x="136277" y="166192"/>
                </a:moveTo>
                <a:lnTo>
                  <a:pt x="126847" y="166192"/>
                </a:lnTo>
                <a:lnTo>
                  <a:pt x="152514" y="229997"/>
                </a:lnTo>
                <a:lnTo>
                  <a:pt x="136277" y="166192"/>
                </a:lnTo>
                <a:close/>
              </a:path>
              <a:path w="235585" h="233045">
                <a:moveTo>
                  <a:pt x="9055" y="102387"/>
                </a:moveTo>
                <a:lnTo>
                  <a:pt x="74002" y="123151"/>
                </a:lnTo>
                <a:lnTo>
                  <a:pt x="75501" y="132080"/>
                </a:lnTo>
                <a:lnTo>
                  <a:pt x="0" y="133553"/>
                </a:lnTo>
                <a:lnTo>
                  <a:pt x="72491" y="140970"/>
                </a:lnTo>
                <a:lnTo>
                  <a:pt x="96647" y="163233"/>
                </a:lnTo>
                <a:lnTo>
                  <a:pt x="64935" y="218135"/>
                </a:lnTo>
                <a:lnTo>
                  <a:pt x="104203" y="166192"/>
                </a:lnTo>
                <a:lnTo>
                  <a:pt x="136277" y="166192"/>
                </a:lnTo>
                <a:lnTo>
                  <a:pt x="135902" y="164719"/>
                </a:lnTo>
                <a:lnTo>
                  <a:pt x="147980" y="157289"/>
                </a:lnTo>
                <a:lnTo>
                  <a:pt x="163001" y="157289"/>
                </a:lnTo>
                <a:lnTo>
                  <a:pt x="155524" y="146900"/>
                </a:lnTo>
                <a:lnTo>
                  <a:pt x="155524" y="135026"/>
                </a:lnTo>
                <a:lnTo>
                  <a:pt x="209815" y="135026"/>
                </a:lnTo>
                <a:lnTo>
                  <a:pt x="158546" y="126123"/>
                </a:lnTo>
                <a:lnTo>
                  <a:pt x="155412" y="112788"/>
                </a:lnTo>
                <a:lnTo>
                  <a:pt x="75501" y="112788"/>
                </a:lnTo>
                <a:lnTo>
                  <a:pt x="9055" y="102387"/>
                </a:lnTo>
                <a:close/>
              </a:path>
              <a:path w="235585" h="233045">
                <a:moveTo>
                  <a:pt x="163001" y="157289"/>
                </a:moveTo>
                <a:lnTo>
                  <a:pt x="147980" y="157289"/>
                </a:lnTo>
                <a:lnTo>
                  <a:pt x="199326" y="207759"/>
                </a:lnTo>
                <a:lnTo>
                  <a:pt x="163001" y="157289"/>
                </a:lnTo>
                <a:close/>
              </a:path>
              <a:path w="235585" h="233045">
                <a:moveTo>
                  <a:pt x="209815" y="135026"/>
                </a:moveTo>
                <a:lnTo>
                  <a:pt x="155524" y="135026"/>
                </a:lnTo>
                <a:lnTo>
                  <a:pt x="235559" y="139496"/>
                </a:lnTo>
                <a:lnTo>
                  <a:pt x="209815" y="135026"/>
                </a:lnTo>
                <a:close/>
              </a:path>
              <a:path w="235585" h="233045">
                <a:moveTo>
                  <a:pt x="12090" y="53441"/>
                </a:moveTo>
                <a:lnTo>
                  <a:pt x="74002" y="103873"/>
                </a:lnTo>
                <a:lnTo>
                  <a:pt x="75501" y="112788"/>
                </a:lnTo>
                <a:lnTo>
                  <a:pt x="155412" y="112788"/>
                </a:lnTo>
                <a:lnTo>
                  <a:pt x="154012" y="106832"/>
                </a:lnTo>
                <a:lnTo>
                  <a:pt x="163986" y="100914"/>
                </a:lnTo>
                <a:lnTo>
                  <a:pt x="151003" y="100914"/>
                </a:lnTo>
                <a:lnTo>
                  <a:pt x="144404" y="96456"/>
                </a:lnTo>
                <a:lnTo>
                  <a:pt x="81546" y="96456"/>
                </a:lnTo>
                <a:lnTo>
                  <a:pt x="12090" y="53441"/>
                </a:lnTo>
                <a:close/>
              </a:path>
              <a:path w="235585" h="233045">
                <a:moveTo>
                  <a:pt x="226504" y="63817"/>
                </a:moveTo>
                <a:lnTo>
                  <a:pt x="151003" y="100914"/>
                </a:lnTo>
                <a:lnTo>
                  <a:pt x="163986" y="100914"/>
                </a:lnTo>
                <a:lnTo>
                  <a:pt x="226504" y="63817"/>
                </a:lnTo>
                <a:close/>
              </a:path>
              <a:path w="235585" h="233045">
                <a:moveTo>
                  <a:pt x="48323" y="22263"/>
                </a:moveTo>
                <a:lnTo>
                  <a:pt x="86080" y="87541"/>
                </a:lnTo>
                <a:lnTo>
                  <a:pt x="81546" y="96456"/>
                </a:lnTo>
                <a:lnTo>
                  <a:pt x="144404" y="96456"/>
                </a:lnTo>
                <a:lnTo>
                  <a:pt x="126847" y="84594"/>
                </a:lnTo>
                <a:lnTo>
                  <a:pt x="127168" y="83096"/>
                </a:lnTo>
                <a:lnTo>
                  <a:pt x="93624" y="83096"/>
                </a:lnTo>
                <a:lnTo>
                  <a:pt x="48323" y="22263"/>
                </a:lnTo>
                <a:close/>
              </a:path>
              <a:path w="235585" h="233045">
                <a:moveTo>
                  <a:pt x="144970" y="0"/>
                </a:moveTo>
                <a:lnTo>
                  <a:pt x="117792" y="83096"/>
                </a:lnTo>
                <a:lnTo>
                  <a:pt x="127168" y="83096"/>
                </a:lnTo>
                <a:lnTo>
                  <a:pt x="144970" y="0"/>
                </a:lnTo>
                <a:close/>
              </a:path>
            </a:pathLst>
          </a:custGeom>
          <a:solidFill>
            <a:srgbClr val="E2881A"/>
          </a:solidFill>
        </p:spPr>
        <p:txBody>
          <a:bodyPr wrap="square" lIns="0" tIns="0" rIns="0" bIns="0" rtlCol="0"/>
          <a:lstStyle/>
          <a:p>
            <a:endParaRPr/>
          </a:p>
        </p:txBody>
      </p:sp>
      <p:sp>
        <p:nvSpPr>
          <p:cNvPr id="110" name="object 110"/>
          <p:cNvSpPr/>
          <p:nvPr/>
        </p:nvSpPr>
        <p:spPr>
          <a:xfrm>
            <a:off x="2278252" y="5268302"/>
            <a:ext cx="105410" cy="103505"/>
          </a:xfrm>
          <a:custGeom>
            <a:avLst/>
            <a:gdLst/>
            <a:ahLst/>
            <a:cxnLst/>
            <a:rect l="l" t="t" r="r" b="b"/>
            <a:pathLst>
              <a:path w="105410" h="103504">
                <a:moveTo>
                  <a:pt x="52501" y="0"/>
                </a:moveTo>
                <a:lnTo>
                  <a:pt x="32061" y="4050"/>
                </a:lnTo>
                <a:lnTo>
                  <a:pt x="15373" y="15100"/>
                </a:lnTo>
                <a:lnTo>
                  <a:pt x="4124" y="31493"/>
                </a:lnTo>
                <a:lnTo>
                  <a:pt x="0" y="51574"/>
                </a:lnTo>
                <a:lnTo>
                  <a:pt x="4124" y="71658"/>
                </a:lnTo>
                <a:lnTo>
                  <a:pt x="15373" y="88055"/>
                </a:lnTo>
                <a:lnTo>
                  <a:pt x="32061" y="99109"/>
                </a:lnTo>
                <a:lnTo>
                  <a:pt x="52501" y="103162"/>
                </a:lnTo>
                <a:lnTo>
                  <a:pt x="72935" y="99109"/>
                </a:lnTo>
                <a:lnTo>
                  <a:pt x="89619" y="88055"/>
                </a:lnTo>
                <a:lnTo>
                  <a:pt x="100866" y="71658"/>
                </a:lnTo>
                <a:lnTo>
                  <a:pt x="104990" y="51574"/>
                </a:lnTo>
                <a:lnTo>
                  <a:pt x="100866" y="31493"/>
                </a:lnTo>
                <a:lnTo>
                  <a:pt x="89619" y="15100"/>
                </a:lnTo>
                <a:lnTo>
                  <a:pt x="72935" y="4050"/>
                </a:lnTo>
                <a:lnTo>
                  <a:pt x="52501" y="0"/>
                </a:lnTo>
                <a:close/>
              </a:path>
            </a:pathLst>
          </a:custGeom>
          <a:solidFill>
            <a:srgbClr val="00051F"/>
          </a:solidFill>
        </p:spPr>
        <p:txBody>
          <a:bodyPr wrap="square" lIns="0" tIns="0" rIns="0" bIns="0" rtlCol="0"/>
          <a:lstStyle/>
          <a:p>
            <a:endParaRPr/>
          </a:p>
        </p:txBody>
      </p:sp>
      <p:sp>
        <p:nvSpPr>
          <p:cNvPr id="111" name="object 111"/>
          <p:cNvSpPr/>
          <p:nvPr/>
        </p:nvSpPr>
        <p:spPr>
          <a:xfrm>
            <a:off x="2259761" y="5266918"/>
            <a:ext cx="42278" cy="75590"/>
          </a:xfrm>
          <a:prstGeom prst="rect">
            <a:avLst/>
          </a:prstGeom>
          <a:blipFill>
            <a:blip r:embed="rId44" cstate="print"/>
            <a:stretch>
              <a:fillRect/>
            </a:stretch>
          </a:blipFill>
        </p:spPr>
        <p:txBody>
          <a:bodyPr wrap="square" lIns="0" tIns="0" rIns="0" bIns="0" rtlCol="0"/>
          <a:lstStyle/>
          <a:p>
            <a:endParaRPr/>
          </a:p>
        </p:txBody>
      </p:sp>
      <p:sp>
        <p:nvSpPr>
          <p:cNvPr id="112" name="object 112"/>
          <p:cNvSpPr/>
          <p:nvPr/>
        </p:nvSpPr>
        <p:spPr>
          <a:xfrm>
            <a:off x="2218131" y="5254332"/>
            <a:ext cx="47548" cy="95504"/>
          </a:xfrm>
          <a:prstGeom prst="rect">
            <a:avLst/>
          </a:prstGeom>
          <a:blipFill>
            <a:blip r:embed="rId45" cstate="print"/>
            <a:stretch>
              <a:fillRect/>
            </a:stretch>
          </a:blipFill>
        </p:spPr>
        <p:txBody>
          <a:bodyPr wrap="square" lIns="0" tIns="0" rIns="0" bIns="0" rtlCol="0"/>
          <a:lstStyle/>
          <a:p>
            <a:endParaRPr/>
          </a:p>
        </p:txBody>
      </p:sp>
      <p:sp>
        <p:nvSpPr>
          <p:cNvPr id="113" name="object 113"/>
          <p:cNvSpPr/>
          <p:nvPr/>
        </p:nvSpPr>
        <p:spPr>
          <a:xfrm>
            <a:off x="414489" y="1774990"/>
            <a:ext cx="175260" cy="140970"/>
          </a:xfrm>
          <a:custGeom>
            <a:avLst/>
            <a:gdLst/>
            <a:ahLst/>
            <a:cxnLst/>
            <a:rect l="l" t="t" r="r" b="b"/>
            <a:pathLst>
              <a:path w="175259" h="140969">
                <a:moveTo>
                  <a:pt x="102095" y="98590"/>
                </a:moveTo>
                <a:lnTo>
                  <a:pt x="73012" y="98590"/>
                </a:lnTo>
                <a:lnTo>
                  <a:pt x="87553" y="140716"/>
                </a:lnTo>
                <a:lnTo>
                  <a:pt x="102095" y="98590"/>
                </a:lnTo>
                <a:close/>
              </a:path>
              <a:path w="175259" h="140969">
                <a:moveTo>
                  <a:pt x="25641" y="20612"/>
                </a:moveTo>
                <a:lnTo>
                  <a:pt x="52425" y="58674"/>
                </a:lnTo>
                <a:lnTo>
                  <a:pt x="0" y="70358"/>
                </a:lnTo>
                <a:lnTo>
                  <a:pt x="52425" y="82054"/>
                </a:lnTo>
                <a:lnTo>
                  <a:pt x="25641" y="120103"/>
                </a:lnTo>
                <a:lnTo>
                  <a:pt x="73012" y="98590"/>
                </a:lnTo>
                <a:lnTo>
                  <a:pt x="134321" y="98590"/>
                </a:lnTo>
                <a:lnTo>
                  <a:pt x="122681" y="82054"/>
                </a:lnTo>
                <a:lnTo>
                  <a:pt x="175107" y="70358"/>
                </a:lnTo>
                <a:lnTo>
                  <a:pt x="122681" y="58674"/>
                </a:lnTo>
                <a:lnTo>
                  <a:pt x="134326" y="42125"/>
                </a:lnTo>
                <a:lnTo>
                  <a:pt x="73012" y="42125"/>
                </a:lnTo>
                <a:lnTo>
                  <a:pt x="25641" y="20612"/>
                </a:lnTo>
                <a:close/>
              </a:path>
              <a:path w="175259" h="140969">
                <a:moveTo>
                  <a:pt x="134321" y="98590"/>
                </a:moveTo>
                <a:lnTo>
                  <a:pt x="102095" y="98590"/>
                </a:lnTo>
                <a:lnTo>
                  <a:pt x="149466" y="120103"/>
                </a:lnTo>
                <a:lnTo>
                  <a:pt x="134321" y="98590"/>
                </a:lnTo>
                <a:close/>
              </a:path>
              <a:path w="175259" h="140969">
                <a:moveTo>
                  <a:pt x="87553" y="0"/>
                </a:moveTo>
                <a:lnTo>
                  <a:pt x="73012" y="42125"/>
                </a:lnTo>
                <a:lnTo>
                  <a:pt x="102095" y="42125"/>
                </a:lnTo>
                <a:lnTo>
                  <a:pt x="87553" y="0"/>
                </a:lnTo>
                <a:close/>
              </a:path>
              <a:path w="175259" h="140969">
                <a:moveTo>
                  <a:pt x="149466" y="20612"/>
                </a:moveTo>
                <a:lnTo>
                  <a:pt x="102095" y="42125"/>
                </a:lnTo>
                <a:lnTo>
                  <a:pt x="134326" y="42125"/>
                </a:lnTo>
                <a:lnTo>
                  <a:pt x="149466" y="20612"/>
                </a:lnTo>
                <a:close/>
              </a:path>
            </a:pathLst>
          </a:custGeom>
          <a:solidFill>
            <a:srgbClr val="00265A"/>
          </a:solidFill>
        </p:spPr>
        <p:txBody>
          <a:bodyPr wrap="square" lIns="0" tIns="0" rIns="0" bIns="0" rtlCol="0"/>
          <a:lstStyle/>
          <a:p>
            <a:endParaRPr/>
          </a:p>
        </p:txBody>
      </p:sp>
      <p:sp>
        <p:nvSpPr>
          <p:cNvPr id="114" name="object 114"/>
          <p:cNvSpPr/>
          <p:nvPr/>
        </p:nvSpPr>
        <p:spPr>
          <a:xfrm>
            <a:off x="414489" y="2222080"/>
            <a:ext cx="175260" cy="140970"/>
          </a:xfrm>
          <a:custGeom>
            <a:avLst/>
            <a:gdLst/>
            <a:ahLst/>
            <a:cxnLst/>
            <a:rect l="l" t="t" r="r" b="b"/>
            <a:pathLst>
              <a:path w="175259" h="140969">
                <a:moveTo>
                  <a:pt x="102095" y="98590"/>
                </a:moveTo>
                <a:lnTo>
                  <a:pt x="73012" y="98590"/>
                </a:lnTo>
                <a:lnTo>
                  <a:pt x="87553" y="140716"/>
                </a:lnTo>
                <a:lnTo>
                  <a:pt x="102095" y="98590"/>
                </a:lnTo>
                <a:close/>
              </a:path>
              <a:path w="175259" h="140969">
                <a:moveTo>
                  <a:pt x="25641" y="20612"/>
                </a:moveTo>
                <a:lnTo>
                  <a:pt x="52425" y="58674"/>
                </a:lnTo>
                <a:lnTo>
                  <a:pt x="0" y="70358"/>
                </a:lnTo>
                <a:lnTo>
                  <a:pt x="52425" y="82054"/>
                </a:lnTo>
                <a:lnTo>
                  <a:pt x="25641" y="120116"/>
                </a:lnTo>
                <a:lnTo>
                  <a:pt x="73012" y="98590"/>
                </a:lnTo>
                <a:lnTo>
                  <a:pt x="134318" y="98590"/>
                </a:lnTo>
                <a:lnTo>
                  <a:pt x="122681" y="82054"/>
                </a:lnTo>
                <a:lnTo>
                  <a:pt x="175107" y="70358"/>
                </a:lnTo>
                <a:lnTo>
                  <a:pt x="122681" y="58674"/>
                </a:lnTo>
                <a:lnTo>
                  <a:pt x="134326" y="42125"/>
                </a:lnTo>
                <a:lnTo>
                  <a:pt x="73012" y="42125"/>
                </a:lnTo>
                <a:lnTo>
                  <a:pt x="25641" y="20612"/>
                </a:lnTo>
                <a:close/>
              </a:path>
              <a:path w="175259" h="140969">
                <a:moveTo>
                  <a:pt x="134318" y="98590"/>
                </a:moveTo>
                <a:lnTo>
                  <a:pt x="102095" y="98590"/>
                </a:lnTo>
                <a:lnTo>
                  <a:pt x="149466" y="120116"/>
                </a:lnTo>
                <a:lnTo>
                  <a:pt x="134318" y="98590"/>
                </a:lnTo>
                <a:close/>
              </a:path>
              <a:path w="175259" h="140969">
                <a:moveTo>
                  <a:pt x="87553" y="0"/>
                </a:moveTo>
                <a:lnTo>
                  <a:pt x="73012" y="42125"/>
                </a:lnTo>
                <a:lnTo>
                  <a:pt x="102095" y="42125"/>
                </a:lnTo>
                <a:lnTo>
                  <a:pt x="87553" y="0"/>
                </a:lnTo>
                <a:close/>
              </a:path>
              <a:path w="175259" h="140969">
                <a:moveTo>
                  <a:pt x="149466" y="20612"/>
                </a:moveTo>
                <a:lnTo>
                  <a:pt x="102095" y="42125"/>
                </a:lnTo>
                <a:lnTo>
                  <a:pt x="134326" y="42125"/>
                </a:lnTo>
                <a:lnTo>
                  <a:pt x="149466" y="20612"/>
                </a:lnTo>
                <a:close/>
              </a:path>
            </a:pathLst>
          </a:custGeom>
          <a:solidFill>
            <a:srgbClr val="00265A"/>
          </a:solidFill>
        </p:spPr>
        <p:txBody>
          <a:bodyPr wrap="square" lIns="0" tIns="0" rIns="0" bIns="0" rtlCol="0"/>
          <a:lstStyle/>
          <a:p>
            <a:endParaRPr/>
          </a:p>
        </p:txBody>
      </p:sp>
      <p:sp>
        <p:nvSpPr>
          <p:cNvPr id="115" name="object 115"/>
          <p:cNvSpPr/>
          <p:nvPr/>
        </p:nvSpPr>
        <p:spPr>
          <a:xfrm>
            <a:off x="414489" y="2671025"/>
            <a:ext cx="175260" cy="140970"/>
          </a:xfrm>
          <a:custGeom>
            <a:avLst/>
            <a:gdLst/>
            <a:ahLst/>
            <a:cxnLst/>
            <a:rect l="l" t="t" r="r" b="b"/>
            <a:pathLst>
              <a:path w="175259" h="140969">
                <a:moveTo>
                  <a:pt x="102095" y="98590"/>
                </a:moveTo>
                <a:lnTo>
                  <a:pt x="73012" y="98590"/>
                </a:lnTo>
                <a:lnTo>
                  <a:pt x="87553" y="140716"/>
                </a:lnTo>
                <a:lnTo>
                  <a:pt x="102095" y="98590"/>
                </a:lnTo>
                <a:close/>
              </a:path>
              <a:path w="175259" h="140969">
                <a:moveTo>
                  <a:pt x="25641" y="20612"/>
                </a:moveTo>
                <a:lnTo>
                  <a:pt x="52425" y="58674"/>
                </a:lnTo>
                <a:lnTo>
                  <a:pt x="0" y="70358"/>
                </a:lnTo>
                <a:lnTo>
                  <a:pt x="52425" y="82054"/>
                </a:lnTo>
                <a:lnTo>
                  <a:pt x="25641" y="120103"/>
                </a:lnTo>
                <a:lnTo>
                  <a:pt x="73012" y="98590"/>
                </a:lnTo>
                <a:lnTo>
                  <a:pt x="134321" y="98590"/>
                </a:lnTo>
                <a:lnTo>
                  <a:pt x="122681" y="82054"/>
                </a:lnTo>
                <a:lnTo>
                  <a:pt x="175107" y="70358"/>
                </a:lnTo>
                <a:lnTo>
                  <a:pt x="122681" y="58674"/>
                </a:lnTo>
                <a:lnTo>
                  <a:pt x="134326" y="42125"/>
                </a:lnTo>
                <a:lnTo>
                  <a:pt x="73012" y="42125"/>
                </a:lnTo>
                <a:lnTo>
                  <a:pt x="25641" y="20612"/>
                </a:lnTo>
                <a:close/>
              </a:path>
              <a:path w="175259" h="140969">
                <a:moveTo>
                  <a:pt x="134321" y="98590"/>
                </a:moveTo>
                <a:lnTo>
                  <a:pt x="102095" y="98590"/>
                </a:lnTo>
                <a:lnTo>
                  <a:pt x="149466" y="120103"/>
                </a:lnTo>
                <a:lnTo>
                  <a:pt x="134321" y="98590"/>
                </a:lnTo>
                <a:close/>
              </a:path>
              <a:path w="175259" h="140969">
                <a:moveTo>
                  <a:pt x="87553" y="0"/>
                </a:moveTo>
                <a:lnTo>
                  <a:pt x="73012" y="42125"/>
                </a:lnTo>
                <a:lnTo>
                  <a:pt x="102095" y="42125"/>
                </a:lnTo>
                <a:lnTo>
                  <a:pt x="87553" y="0"/>
                </a:lnTo>
                <a:close/>
              </a:path>
              <a:path w="175259" h="140969">
                <a:moveTo>
                  <a:pt x="149466" y="20612"/>
                </a:moveTo>
                <a:lnTo>
                  <a:pt x="102095" y="42125"/>
                </a:lnTo>
                <a:lnTo>
                  <a:pt x="134326" y="42125"/>
                </a:lnTo>
                <a:lnTo>
                  <a:pt x="149466" y="20612"/>
                </a:lnTo>
                <a:close/>
              </a:path>
            </a:pathLst>
          </a:custGeom>
          <a:solidFill>
            <a:srgbClr val="00265A"/>
          </a:solidFill>
        </p:spPr>
        <p:txBody>
          <a:bodyPr wrap="square" lIns="0" tIns="0" rIns="0" bIns="0" rtlCol="0"/>
          <a:lstStyle/>
          <a:p>
            <a:endParaRPr/>
          </a:p>
        </p:txBody>
      </p:sp>
      <p:sp>
        <p:nvSpPr>
          <p:cNvPr id="116" name="object 116"/>
          <p:cNvSpPr/>
          <p:nvPr/>
        </p:nvSpPr>
        <p:spPr>
          <a:xfrm>
            <a:off x="414489" y="4006710"/>
            <a:ext cx="175260" cy="140970"/>
          </a:xfrm>
          <a:custGeom>
            <a:avLst/>
            <a:gdLst/>
            <a:ahLst/>
            <a:cxnLst/>
            <a:rect l="l" t="t" r="r" b="b"/>
            <a:pathLst>
              <a:path w="175259" h="140970">
                <a:moveTo>
                  <a:pt x="102095" y="98590"/>
                </a:moveTo>
                <a:lnTo>
                  <a:pt x="73012" y="98590"/>
                </a:lnTo>
                <a:lnTo>
                  <a:pt x="87553" y="140716"/>
                </a:lnTo>
                <a:lnTo>
                  <a:pt x="102095" y="98590"/>
                </a:lnTo>
                <a:close/>
              </a:path>
              <a:path w="175259" h="140970">
                <a:moveTo>
                  <a:pt x="25641" y="20612"/>
                </a:moveTo>
                <a:lnTo>
                  <a:pt x="52425" y="58674"/>
                </a:lnTo>
                <a:lnTo>
                  <a:pt x="0" y="70358"/>
                </a:lnTo>
                <a:lnTo>
                  <a:pt x="52425" y="82054"/>
                </a:lnTo>
                <a:lnTo>
                  <a:pt x="25641" y="120116"/>
                </a:lnTo>
                <a:lnTo>
                  <a:pt x="73012" y="98590"/>
                </a:lnTo>
                <a:lnTo>
                  <a:pt x="134318" y="98590"/>
                </a:lnTo>
                <a:lnTo>
                  <a:pt x="122681" y="82054"/>
                </a:lnTo>
                <a:lnTo>
                  <a:pt x="175107" y="70358"/>
                </a:lnTo>
                <a:lnTo>
                  <a:pt x="122681" y="58674"/>
                </a:lnTo>
                <a:lnTo>
                  <a:pt x="134326" y="42125"/>
                </a:lnTo>
                <a:lnTo>
                  <a:pt x="73012" y="42125"/>
                </a:lnTo>
                <a:lnTo>
                  <a:pt x="25641" y="20612"/>
                </a:lnTo>
                <a:close/>
              </a:path>
              <a:path w="175259" h="140970">
                <a:moveTo>
                  <a:pt x="134318" y="98590"/>
                </a:moveTo>
                <a:lnTo>
                  <a:pt x="102095" y="98590"/>
                </a:lnTo>
                <a:lnTo>
                  <a:pt x="149466" y="120116"/>
                </a:lnTo>
                <a:lnTo>
                  <a:pt x="134318" y="98590"/>
                </a:lnTo>
                <a:close/>
              </a:path>
              <a:path w="175259" h="140970">
                <a:moveTo>
                  <a:pt x="87553" y="0"/>
                </a:moveTo>
                <a:lnTo>
                  <a:pt x="73012" y="42125"/>
                </a:lnTo>
                <a:lnTo>
                  <a:pt x="102095" y="42125"/>
                </a:lnTo>
                <a:lnTo>
                  <a:pt x="87553" y="0"/>
                </a:lnTo>
                <a:close/>
              </a:path>
              <a:path w="175259" h="140970">
                <a:moveTo>
                  <a:pt x="149466" y="20612"/>
                </a:moveTo>
                <a:lnTo>
                  <a:pt x="102095" y="42125"/>
                </a:lnTo>
                <a:lnTo>
                  <a:pt x="134326" y="42125"/>
                </a:lnTo>
                <a:lnTo>
                  <a:pt x="149466" y="20612"/>
                </a:lnTo>
                <a:close/>
              </a:path>
            </a:pathLst>
          </a:custGeom>
          <a:solidFill>
            <a:srgbClr val="00265A"/>
          </a:solidFill>
        </p:spPr>
        <p:txBody>
          <a:bodyPr wrap="square" lIns="0" tIns="0" rIns="0" bIns="0" rtlCol="0"/>
          <a:lstStyle/>
          <a:p>
            <a:endParaRPr/>
          </a:p>
        </p:txBody>
      </p:sp>
      <p:sp>
        <p:nvSpPr>
          <p:cNvPr id="117" name="object 117"/>
          <p:cNvSpPr/>
          <p:nvPr/>
        </p:nvSpPr>
        <p:spPr>
          <a:xfrm>
            <a:off x="1833079" y="206565"/>
            <a:ext cx="1661731" cy="459739"/>
          </a:xfrm>
          <a:prstGeom prst="rect">
            <a:avLst/>
          </a:prstGeom>
          <a:blipFill>
            <a:blip r:embed="rId46" cstate="print"/>
            <a:stretch>
              <a:fillRect/>
            </a:stretch>
          </a:blipFill>
        </p:spPr>
        <p:txBody>
          <a:bodyPr wrap="square" lIns="0" tIns="0" rIns="0" bIns="0" rtlCol="0"/>
          <a:lstStyle/>
          <a:p>
            <a:endParaRPr/>
          </a:p>
        </p:txBody>
      </p:sp>
      <p:sp>
        <p:nvSpPr>
          <p:cNvPr id="118" name="object 118"/>
          <p:cNvSpPr txBox="1">
            <a:spLocks noGrp="1"/>
          </p:cNvSpPr>
          <p:nvPr>
            <p:ph type="ftr" sz="quarter" idx="5"/>
          </p:nvPr>
        </p:nvSpPr>
        <p:spPr>
          <a:prstGeom prst="rect">
            <a:avLst/>
          </a:prstGeom>
        </p:spPr>
        <p:txBody>
          <a:bodyPr vert="horz" wrap="square" lIns="0" tIns="0" rIns="0" bIns="0" rtlCol="0">
            <a:spAutoFit/>
          </a:bodyPr>
          <a:lstStyle/>
          <a:p>
            <a:pPr marL="381000">
              <a:lnSpc>
                <a:spcPts val="790"/>
              </a:lnSpc>
            </a:pPr>
            <a:r>
              <a:rPr spc="10" dirty="0"/>
              <a:t>hendi</a:t>
            </a:r>
            <a:r>
              <a:rPr spc="-70" dirty="0"/>
              <a:t> </a:t>
            </a:r>
            <a:r>
              <a:rPr spc="5" dirty="0"/>
              <a:t>centar</a:t>
            </a:r>
          </a:p>
          <a:p>
            <a:pPr marL="12700">
              <a:lnSpc>
                <a:spcPts val="710"/>
              </a:lnSpc>
            </a:pPr>
            <a:r>
              <a:rPr sz="650" spc="40" dirty="0"/>
              <a:t>KOLOSEUM </a:t>
            </a:r>
            <a:r>
              <a:rPr sz="650" dirty="0"/>
              <a:t>-</a:t>
            </a:r>
            <a:r>
              <a:rPr sz="650" spc="-75" dirty="0"/>
              <a:t> </a:t>
            </a:r>
            <a:r>
              <a:rPr sz="650" spc="45" dirty="0"/>
              <a:t>BEOGRAD</a:t>
            </a:r>
            <a:endParaRPr sz="65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09825" y="6895680"/>
            <a:ext cx="343014" cy="12818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420134" y="6895680"/>
            <a:ext cx="34851" cy="376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370404" y="6894515"/>
            <a:ext cx="13335" cy="0"/>
          </a:xfrm>
          <a:custGeom>
            <a:avLst/>
            <a:gdLst/>
            <a:ahLst/>
            <a:cxnLst/>
            <a:rect l="l" t="t" r="r" b="b"/>
            <a:pathLst>
              <a:path w="13335">
                <a:moveTo>
                  <a:pt x="0" y="0"/>
                </a:moveTo>
                <a:lnTo>
                  <a:pt x="12870" y="0"/>
                </a:lnTo>
              </a:path>
            </a:pathLst>
          </a:custGeom>
          <a:ln w="3765">
            <a:solidFill>
              <a:srgbClr val="FDC678"/>
            </a:solidFill>
          </a:ln>
        </p:spPr>
        <p:txBody>
          <a:bodyPr wrap="square" lIns="0" tIns="0" rIns="0" bIns="0" rtlCol="0"/>
          <a:lstStyle/>
          <a:p>
            <a:endParaRPr/>
          </a:p>
        </p:txBody>
      </p:sp>
      <p:sp>
        <p:nvSpPr>
          <p:cNvPr id="5" name="object 5"/>
          <p:cNvSpPr/>
          <p:nvPr/>
        </p:nvSpPr>
        <p:spPr>
          <a:xfrm>
            <a:off x="2215540" y="6795668"/>
            <a:ext cx="167728" cy="10681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913071" y="86563"/>
            <a:ext cx="361315" cy="361315"/>
          </a:xfrm>
          <a:custGeom>
            <a:avLst/>
            <a:gdLst/>
            <a:ahLst/>
            <a:cxnLst/>
            <a:rect l="l" t="t" r="r" b="b"/>
            <a:pathLst>
              <a:path w="361314" h="361315">
                <a:moveTo>
                  <a:pt x="0" y="360832"/>
                </a:moveTo>
                <a:lnTo>
                  <a:pt x="360832" y="360832"/>
                </a:lnTo>
                <a:lnTo>
                  <a:pt x="360832" y="0"/>
                </a:lnTo>
                <a:lnTo>
                  <a:pt x="0" y="0"/>
                </a:lnTo>
                <a:lnTo>
                  <a:pt x="0" y="360832"/>
                </a:lnTo>
                <a:close/>
              </a:path>
            </a:pathLst>
          </a:custGeom>
          <a:solidFill>
            <a:srgbClr val="00265A"/>
          </a:solidFill>
        </p:spPr>
        <p:txBody>
          <a:bodyPr wrap="square" lIns="0" tIns="0" rIns="0" bIns="0" rtlCol="0"/>
          <a:lstStyle/>
          <a:p>
            <a:endParaRPr/>
          </a:p>
        </p:txBody>
      </p:sp>
      <p:sp>
        <p:nvSpPr>
          <p:cNvPr id="7" name="object 7"/>
          <p:cNvSpPr txBox="1"/>
          <p:nvPr/>
        </p:nvSpPr>
        <p:spPr>
          <a:xfrm>
            <a:off x="5017147" y="121932"/>
            <a:ext cx="154940" cy="297815"/>
          </a:xfrm>
          <a:prstGeom prst="rect">
            <a:avLst/>
          </a:prstGeom>
        </p:spPr>
        <p:txBody>
          <a:bodyPr vert="horz" wrap="square" lIns="0" tIns="0" rIns="0" bIns="0" rtlCol="0">
            <a:spAutoFit/>
          </a:bodyPr>
          <a:lstStyle/>
          <a:p>
            <a:pPr marL="12700">
              <a:lnSpc>
                <a:spcPct val="100000"/>
              </a:lnSpc>
            </a:pPr>
            <a:r>
              <a:rPr sz="1900" spc="5" dirty="0">
                <a:solidFill>
                  <a:srgbClr val="FFFFFF"/>
                </a:solidFill>
                <a:latin typeface="Impact"/>
                <a:cs typeface="Impact"/>
              </a:rPr>
              <a:t>3</a:t>
            </a:r>
            <a:endParaRPr sz="1900">
              <a:latin typeface="Impact"/>
              <a:cs typeface="Impact"/>
            </a:endParaRPr>
          </a:p>
        </p:txBody>
      </p:sp>
      <p:sp>
        <p:nvSpPr>
          <p:cNvPr id="8" name="object 8"/>
          <p:cNvSpPr/>
          <p:nvPr/>
        </p:nvSpPr>
        <p:spPr>
          <a:xfrm>
            <a:off x="2392184" y="5372290"/>
            <a:ext cx="557530" cy="310515"/>
          </a:xfrm>
          <a:custGeom>
            <a:avLst/>
            <a:gdLst/>
            <a:ahLst/>
            <a:cxnLst/>
            <a:rect l="l" t="t" r="r" b="b"/>
            <a:pathLst>
              <a:path w="557530" h="310514">
                <a:moveTo>
                  <a:pt x="303542" y="0"/>
                </a:moveTo>
                <a:lnTo>
                  <a:pt x="238848" y="0"/>
                </a:lnTo>
                <a:lnTo>
                  <a:pt x="212331" y="79607"/>
                </a:lnTo>
                <a:lnTo>
                  <a:pt x="194679" y="123461"/>
                </a:lnTo>
                <a:lnTo>
                  <a:pt x="154254" y="166255"/>
                </a:lnTo>
                <a:lnTo>
                  <a:pt x="113360" y="193144"/>
                </a:lnTo>
                <a:lnTo>
                  <a:pt x="62201" y="223708"/>
                </a:lnTo>
                <a:lnTo>
                  <a:pt x="18505" y="248774"/>
                </a:lnTo>
                <a:lnTo>
                  <a:pt x="0" y="259168"/>
                </a:lnTo>
                <a:lnTo>
                  <a:pt x="0" y="310502"/>
                </a:lnTo>
                <a:lnTo>
                  <a:pt x="557314" y="310502"/>
                </a:lnTo>
                <a:lnTo>
                  <a:pt x="557314" y="268947"/>
                </a:lnTo>
                <a:lnTo>
                  <a:pt x="501774" y="240068"/>
                </a:lnTo>
                <a:lnTo>
                  <a:pt x="467709" y="221272"/>
                </a:lnTo>
                <a:lnTo>
                  <a:pt x="408012" y="180911"/>
                </a:lnTo>
                <a:lnTo>
                  <a:pt x="368607" y="136142"/>
                </a:lnTo>
                <a:lnTo>
                  <a:pt x="335260" y="75787"/>
                </a:lnTo>
                <a:lnTo>
                  <a:pt x="312172" y="22766"/>
                </a:lnTo>
                <a:lnTo>
                  <a:pt x="303542" y="0"/>
                </a:lnTo>
                <a:close/>
              </a:path>
            </a:pathLst>
          </a:custGeom>
          <a:solidFill>
            <a:srgbClr val="020302"/>
          </a:solidFill>
        </p:spPr>
        <p:txBody>
          <a:bodyPr wrap="square" lIns="0" tIns="0" rIns="0" bIns="0" rtlCol="0"/>
          <a:lstStyle/>
          <a:p>
            <a:endParaRPr/>
          </a:p>
        </p:txBody>
      </p:sp>
      <p:sp>
        <p:nvSpPr>
          <p:cNvPr id="9" name="object 9"/>
          <p:cNvSpPr/>
          <p:nvPr/>
        </p:nvSpPr>
        <p:spPr>
          <a:xfrm>
            <a:off x="3006001" y="5817209"/>
            <a:ext cx="139700" cy="181610"/>
          </a:xfrm>
          <a:custGeom>
            <a:avLst/>
            <a:gdLst/>
            <a:ahLst/>
            <a:cxnLst/>
            <a:rect l="l" t="t" r="r" b="b"/>
            <a:pathLst>
              <a:path w="139700" h="181610">
                <a:moveTo>
                  <a:pt x="647" y="0"/>
                </a:moveTo>
                <a:lnTo>
                  <a:pt x="0" y="180581"/>
                </a:lnTo>
                <a:lnTo>
                  <a:pt x="138836" y="181089"/>
                </a:lnTo>
                <a:lnTo>
                  <a:pt x="139458" y="457"/>
                </a:lnTo>
                <a:lnTo>
                  <a:pt x="647" y="0"/>
                </a:lnTo>
                <a:close/>
              </a:path>
            </a:pathLst>
          </a:custGeom>
          <a:solidFill>
            <a:srgbClr val="020302"/>
          </a:solidFill>
        </p:spPr>
        <p:txBody>
          <a:bodyPr wrap="square" lIns="0" tIns="0" rIns="0" bIns="0" rtlCol="0"/>
          <a:lstStyle/>
          <a:p>
            <a:endParaRPr/>
          </a:p>
        </p:txBody>
      </p:sp>
      <p:sp>
        <p:nvSpPr>
          <p:cNvPr id="10" name="object 10"/>
          <p:cNvSpPr/>
          <p:nvPr/>
        </p:nvSpPr>
        <p:spPr>
          <a:xfrm>
            <a:off x="3006356" y="5817209"/>
            <a:ext cx="139103" cy="7382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3006001" y="5817438"/>
            <a:ext cx="139700" cy="180975"/>
          </a:xfrm>
          <a:custGeom>
            <a:avLst/>
            <a:gdLst/>
            <a:ahLst/>
            <a:cxnLst/>
            <a:rect l="l" t="t" r="r" b="b"/>
            <a:pathLst>
              <a:path w="139700" h="180975">
                <a:moveTo>
                  <a:pt x="647" y="12"/>
                </a:moveTo>
                <a:lnTo>
                  <a:pt x="139458" y="0"/>
                </a:lnTo>
                <a:lnTo>
                  <a:pt x="138836" y="180581"/>
                </a:lnTo>
                <a:lnTo>
                  <a:pt x="0" y="180606"/>
                </a:lnTo>
                <a:lnTo>
                  <a:pt x="647" y="12"/>
                </a:lnTo>
                <a:close/>
              </a:path>
            </a:pathLst>
          </a:custGeom>
          <a:ln w="5080">
            <a:solidFill>
              <a:srgbClr val="020302"/>
            </a:solidFill>
          </a:ln>
        </p:spPr>
        <p:txBody>
          <a:bodyPr wrap="square" lIns="0" tIns="0" rIns="0" bIns="0" rtlCol="0"/>
          <a:lstStyle/>
          <a:p>
            <a:endParaRPr/>
          </a:p>
        </p:txBody>
      </p:sp>
      <p:sp>
        <p:nvSpPr>
          <p:cNvPr id="12" name="object 12"/>
          <p:cNvSpPr/>
          <p:nvPr/>
        </p:nvSpPr>
        <p:spPr>
          <a:xfrm>
            <a:off x="3144837" y="5752045"/>
            <a:ext cx="140335" cy="312420"/>
          </a:xfrm>
          <a:custGeom>
            <a:avLst/>
            <a:gdLst/>
            <a:ahLst/>
            <a:cxnLst/>
            <a:rect l="l" t="t" r="r" b="b"/>
            <a:pathLst>
              <a:path w="140335" h="312420">
                <a:moveTo>
                  <a:pt x="139750" y="0"/>
                </a:moveTo>
                <a:lnTo>
                  <a:pt x="622" y="65620"/>
                </a:lnTo>
                <a:lnTo>
                  <a:pt x="0" y="246240"/>
                </a:lnTo>
                <a:lnTo>
                  <a:pt x="138252" y="312280"/>
                </a:lnTo>
                <a:lnTo>
                  <a:pt x="139750" y="0"/>
                </a:lnTo>
                <a:close/>
              </a:path>
            </a:pathLst>
          </a:custGeom>
          <a:solidFill>
            <a:srgbClr val="020302"/>
          </a:solidFill>
        </p:spPr>
        <p:txBody>
          <a:bodyPr wrap="square" lIns="0" tIns="0" rIns="0" bIns="0" rtlCol="0"/>
          <a:lstStyle/>
          <a:p>
            <a:endParaRPr/>
          </a:p>
        </p:txBody>
      </p:sp>
      <p:sp>
        <p:nvSpPr>
          <p:cNvPr id="13" name="object 13"/>
          <p:cNvSpPr/>
          <p:nvPr/>
        </p:nvSpPr>
        <p:spPr>
          <a:xfrm>
            <a:off x="3145205" y="5752045"/>
            <a:ext cx="139382" cy="139509"/>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2254135" y="5719546"/>
            <a:ext cx="86360" cy="102870"/>
          </a:xfrm>
          <a:custGeom>
            <a:avLst/>
            <a:gdLst/>
            <a:ahLst/>
            <a:cxnLst/>
            <a:rect l="l" t="t" r="r" b="b"/>
            <a:pathLst>
              <a:path w="86360" h="102870">
                <a:moveTo>
                  <a:pt x="355" y="0"/>
                </a:moveTo>
                <a:lnTo>
                  <a:pt x="0" y="102146"/>
                </a:lnTo>
                <a:lnTo>
                  <a:pt x="85813" y="102450"/>
                </a:lnTo>
                <a:lnTo>
                  <a:pt x="86156" y="279"/>
                </a:lnTo>
                <a:lnTo>
                  <a:pt x="355" y="0"/>
                </a:lnTo>
                <a:close/>
              </a:path>
            </a:pathLst>
          </a:custGeom>
          <a:solidFill>
            <a:srgbClr val="020302"/>
          </a:solidFill>
        </p:spPr>
        <p:txBody>
          <a:bodyPr wrap="square" lIns="0" tIns="0" rIns="0" bIns="0" rtlCol="0"/>
          <a:lstStyle/>
          <a:p>
            <a:endParaRPr/>
          </a:p>
        </p:txBody>
      </p:sp>
      <p:sp>
        <p:nvSpPr>
          <p:cNvPr id="15" name="object 15"/>
          <p:cNvSpPr/>
          <p:nvPr/>
        </p:nvSpPr>
        <p:spPr>
          <a:xfrm>
            <a:off x="2254135" y="5719546"/>
            <a:ext cx="86360" cy="102870"/>
          </a:xfrm>
          <a:custGeom>
            <a:avLst/>
            <a:gdLst/>
            <a:ahLst/>
            <a:cxnLst/>
            <a:rect l="l" t="t" r="r" b="b"/>
            <a:pathLst>
              <a:path w="86360" h="102870">
                <a:moveTo>
                  <a:pt x="86156" y="279"/>
                </a:moveTo>
                <a:lnTo>
                  <a:pt x="355" y="0"/>
                </a:lnTo>
                <a:lnTo>
                  <a:pt x="0" y="102146"/>
                </a:lnTo>
                <a:lnTo>
                  <a:pt x="85813" y="102450"/>
                </a:lnTo>
                <a:lnTo>
                  <a:pt x="86156" y="279"/>
                </a:lnTo>
                <a:close/>
              </a:path>
            </a:pathLst>
          </a:custGeom>
          <a:ln w="6350">
            <a:solidFill>
              <a:srgbClr val="020302"/>
            </a:solidFill>
          </a:ln>
        </p:spPr>
        <p:txBody>
          <a:bodyPr wrap="square" lIns="0" tIns="0" rIns="0" bIns="0" rtlCol="0"/>
          <a:lstStyle/>
          <a:p>
            <a:endParaRPr/>
          </a:p>
        </p:txBody>
      </p:sp>
      <p:sp>
        <p:nvSpPr>
          <p:cNvPr id="16" name="object 16"/>
          <p:cNvSpPr/>
          <p:nvPr/>
        </p:nvSpPr>
        <p:spPr>
          <a:xfrm>
            <a:off x="2254326" y="5719698"/>
            <a:ext cx="85966" cy="41528"/>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2254326" y="5719698"/>
            <a:ext cx="86360" cy="41910"/>
          </a:xfrm>
          <a:custGeom>
            <a:avLst/>
            <a:gdLst/>
            <a:ahLst/>
            <a:cxnLst/>
            <a:rect l="l" t="t" r="r" b="b"/>
            <a:pathLst>
              <a:path w="86360" h="41910">
                <a:moveTo>
                  <a:pt x="85966" y="0"/>
                </a:moveTo>
                <a:lnTo>
                  <a:pt x="165" y="0"/>
                </a:lnTo>
                <a:lnTo>
                  <a:pt x="0" y="41516"/>
                </a:lnTo>
                <a:lnTo>
                  <a:pt x="85813" y="41503"/>
                </a:lnTo>
                <a:lnTo>
                  <a:pt x="85966" y="0"/>
                </a:lnTo>
                <a:close/>
              </a:path>
            </a:pathLst>
          </a:custGeom>
          <a:ln w="6349">
            <a:solidFill>
              <a:srgbClr val="020302"/>
            </a:solidFill>
          </a:ln>
        </p:spPr>
        <p:txBody>
          <a:bodyPr wrap="square" lIns="0" tIns="0" rIns="0" bIns="0" rtlCol="0"/>
          <a:lstStyle/>
          <a:p>
            <a:endParaRPr/>
          </a:p>
        </p:txBody>
      </p:sp>
      <p:sp>
        <p:nvSpPr>
          <p:cNvPr id="18" name="object 18"/>
          <p:cNvSpPr/>
          <p:nvPr/>
        </p:nvSpPr>
        <p:spPr>
          <a:xfrm>
            <a:off x="2254135" y="5719698"/>
            <a:ext cx="86360" cy="102870"/>
          </a:xfrm>
          <a:custGeom>
            <a:avLst/>
            <a:gdLst/>
            <a:ahLst/>
            <a:cxnLst/>
            <a:rect l="l" t="t" r="r" b="b"/>
            <a:pathLst>
              <a:path w="86360" h="102870">
                <a:moveTo>
                  <a:pt x="86156" y="0"/>
                </a:moveTo>
                <a:lnTo>
                  <a:pt x="355" y="0"/>
                </a:lnTo>
                <a:lnTo>
                  <a:pt x="0" y="101993"/>
                </a:lnTo>
                <a:lnTo>
                  <a:pt x="85813" y="102298"/>
                </a:lnTo>
                <a:lnTo>
                  <a:pt x="86156" y="0"/>
                </a:lnTo>
                <a:close/>
              </a:path>
            </a:pathLst>
          </a:custGeom>
          <a:ln w="5080">
            <a:solidFill>
              <a:srgbClr val="020302"/>
            </a:solidFill>
          </a:ln>
        </p:spPr>
        <p:txBody>
          <a:bodyPr wrap="square" lIns="0" tIns="0" rIns="0" bIns="0" rtlCol="0"/>
          <a:lstStyle/>
          <a:p>
            <a:endParaRPr/>
          </a:p>
        </p:txBody>
      </p:sp>
      <p:sp>
        <p:nvSpPr>
          <p:cNvPr id="19" name="object 19"/>
          <p:cNvSpPr/>
          <p:nvPr/>
        </p:nvSpPr>
        <p:spPr>
          <a:xfrm>
            <a:off x="2168398" y="5681916"/>
            <a:ext cx="86360" cy="177165"/>
          </a:xfrm>
          <a:custGeom>
            <a:avLst/>
            <a:gdLst/>
            <a:ahLst/>
            <a:cxnLst/>
            <a:rect l="l" t="t" r="r" b="b"/>
            <a:pathLst>
              <a:path w="86360" h="177164">
                <a:moveTo>
                  <a:pt x="368" y="0"/>
                </a:moveTo>
                <a:lnTo>
                  <a:pt x="0" y="176644"/>
                </a:lnTo>
                <a:lnTo>
                  <a:pt x="85737" y="139788"/>
                </a:lnTo>
                <a:lnTo>
                  <a:pt x="86106" y="37642"/>
                </a:lnTo>
                <a:lnTo>
                  <a:pt x="368" y="0"/>
                </a:lnTo>
                <a:close/>
              </a:path>
            </a:pathLst>
          </a:custGeom>
          <a:solidFill>
            <a:srgbClr val="020302"/>
          </a:solidFill>
        </p:spPr>
        <p:txBody>
          <a:bodyPr wrap="square" lIns="0" tIns="0" rIns="0" bIns="0" rtlCol="0"/>
          <a:lstStyle/>
          <a:p>
            <a:endParaRPr/>
          </a:p>
        </p:txBody>
      </p:sp>
      <p:sp>
        <p:nvSpPr>
          <p:cNvPr id="20" name="object 20"/>
          <p:cNvSpPr/>
          <p:nvPr/>
        </p:nvSpPr>
        <p:spPr>
          <a:xfrm>
            <a:off x="2168398" y="5681916"/>
            <a:ext cx="86360" cy="177165"/>
          </a:xfrm>
          <a:custGeom>
            <a:avLst/>
            <a:gdLst/>
            <a:ahLst/>
            <a:cxnLst/>
            <a:rect l="l" t="t" r="r" b="b"/>
            <a:pathLst>
              <a:path w="86360" h="177164">
                <a:moveTo>
                  <a:pt x="86106" y="37642"/>
                </a:moveTo>
                <a:lnTo>
                  <a:pt x="368" y="0"/>
                </a:lnTo>
                <a:lnTo>
                  <a:pt x="0" y="176644"/>
                </a:lnTo>
                <a:lnTo>
                  <a:pt x="85737" y="139788"/>
                </a:lnTo>
                <a:lnTo>
                  <a:pt x="86106" y="37642"/>
                </a:lnTo>
                <a:close/>
              </a:path>
            </a:pathLst>
          </a:custGeom>
          <a:ln w="6350">
            <a:solidFill>
              <a:srgbClr val="020302"/>
            </a:solidFill>
          </a:ln>
        </p:spPr>
        <p:txBody>
          <a:bodyPr wrap="square" lIns="0" tIns="0" rIns="0" bIns="0" rtlCol="0"/>
          <a:lstStyle/>
          <a:p>
            <a:endParaRPr/>
          </a:p>
        </p:txBody>
      </p:sp>
      <p:sp>
        <p:nvSpPr>
          <p:cNvPr id="21" name="object 21"/>
          <p:cNvSpPr/>
          <p:nvPr/>
        </p:nvSpPr>
        <p:spPr>
          <a:xfrm>
            <a:off x="2168486" y="5681903"/>
            <a:ext cx="86017" cy="78867"/>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2168486" y="5681916"/>
            <a:ext cx="86360" cy="79375"/>
          </a:xfrm>
          <a:custGeom>
            <a:avLst/>
            <a:gdLst/>
            <a:ahLst/>
            <a:cxnLst/>
            <a:rect l="l" t="t" r="r" b="b"/>
            <a:pathLst>
              <a:path w="86360" h="79375">
                <a:moveTo>
                  <a:pt x="86017" y="37642"/>
                </a:moveTo>
                <a:lnTo>
                  <a:pt x="279" y="0"/>
                </a:lnTo>
                <a:lnTo>
                  <a:pt x="0" y="78854"/>
                </a:lnTo>
                <a:lnTo>
                  <a:pt x="85839" y="78816"/>
                </a:lnTo>
                <a:lnTo>
                  <a:pt x="86017" y="37642"/>
                </a:lnTo>
                <a:close/>
              </a:path>
            </a:pathLst>
          </a:custGeom>
          <a:ln w="6350">
            <a:solidFill>
              <a:srgbClr val="020302"/>
            </a:solidFill>
          </a:ln>
        </p:spPr>
        <p:txBody>
          <a:bodyPr wrap="square" lIns="0" tIns="0" rIns="0" bIns="0" rtlCol="0"/>
          <a:lstStyle/>
          <a:p>
            <a:endParaRPr/>
          </a:p>
        </p:txBody>
      </p:sp>
      <p:sp>
        <p:nvSpPr>
          <p:cNvPr id="23" name="object 23"/>
          <p:cNvSpPr/>
          <p:nvPr/>
        </p:nvSpPr>
        <p:spPr>
          <a:xfrm>
            <a:off x="2130323" y="5681446"/>
            <a:ext cx="39128" cy="178117"/>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2130336" y="5681446"/>
            <a:ext cx="39370" cy="178435"/>
          </a:xfrm>
          <a:custGeom>
            <a:avLst/>
            <a:gdLst/>
            <a:ahLst/>
            <a:cxnLst/>
            <a:rect l="l" t="t" r="r" b="b"/>
            <a:pathLst>
              <a:path w="39369" h="178435">
                <a:moveTo>
                  <a:pt x="39116" y="139"/>
                </a:moveTo>
                <a:lnTo>
                  <a:pt x="609" y="0"/>
                </a:lnTo>
                <a:lnTo>
                  <a:pt x="0" y="178003"/>
                </a:lnTo>
                <a:lnTo>
                  <a:pt x="38061" y="178117"/>
                </a:lnTo>
                <a:lnTo>
                  <a:pt x="39116" y="139"/>
                </a:lnTo>
                <a:close/>
              </a:path>
            </a:pathLst>
          </a:custGeom>
          <a:ln w="5080">
            <a:solidFill>
              <a:srgbClr val="020302"/>
            </a:solidFill>
          </a:ln>
        </p:spPr>
        <p:txBody>
          <a:bodyPr wrap="square" lIns="0" tIns="0" rIns="0" bIns="0" rtlCol="0"/>
          <a:lstStyle/>
          <a:p>
            <a:endParaRPr/>
          </a:p>
        </p:txBody>
      </p:sp>
      <p:sp>
        <p:nvSpPr>
          <p:cNvPr id="25" name="object 25"/>
          <p:cNvSpPr/>
          <p:nvPr/>
        </p:nvSpPr>
        <p:spPr>
          <a:xfrm>
            <a:off x="2168398" y="5681903"/>
            <a:ext cx="86360" cy="177165"/>
          </a:xfrm>
          <a:custGeom>
            <a:avLst/>
            <a:gdLst/>
            <a:ahLst/>
            <a:cxnLst/>
            <a:rect l="l" t="t" r="r" b="b"/>
            <a:pathLst>
              <a:path w="86360" h="177164">
                <a:moveTo>
                  <a:pt x="86106" y="37642"/>
                </a:moveTo>
                <a:lnTo>
                  <a:pt x="368" y="0"/>
                </a:lnTo>
                <a:lnTo>
                  <a:pt x="0" y="176644"/>
                </a:lnTo>
                <a:lnTo>
                  <a:pt x="85737" y="139788"/>
                </a:lnTo>
                <a:lnTo>
                  <a:pt x="86106" y="37642"/>
                </a:lnTo>
                <a:close/>
              </a:path>
            </a:pathLst>
          </a:custGeom>
          <a:ln w="5080">
            <a:solidFill>
              <a:srgbClr val="020302"/>
            </a:solidFill>
          </a:ln>
        </p:spPr>
        <p:txBody>
          <a:bodyPr wrap="square" lIns="0" tIns="0" rIns="0" bIns="0" rtlCol="0"/>
          <a:lstStyle/>
          <a:p>
            <a:endParaRPr/>
          </a:p>
        </p:txBody>
      </p:sp>
      <p:sp>
        <p:nvSpPr>
          <p:cNvPr id="26" name="object 26"/>
          <p:cNvSpPr/>
          <p:nvPr/>
        </p:nvSpPr>
        <p:spPr>
          <a:xfrm>
            <a:off x="3283280" y="5751550"/>
            <a:ext cx="61950" cy="312978"/>
          </a:xfrm>
          <a:prstGeom prst="rect">
            <a:avLst/>
          </a:prstGeom>
          <a:blipFill>
            <a:blip r:embed="rId10" cstate="print"/>
            <a:stretch>
              <a:fillRect/>
            </a:stretch>
          </a:blipFill>
        </p:spPr>
        <p:txBody>
          <a:bodyPr wrap="square" lIns="0" tIns="0" rIns="0" bIns="0" rtlCol="0"/>
          <a:lstStyle/>
          <a:p>
            <a:endParaRPr/>
          </a:p>
        </p:txBody>
      </p:sp>
      <p:sp>
        <p:nvSpPr>
          <p:cNvPr id="27" name="object 27"/>
          <p:cNvSpPr/>
          <p:nvPr/>
        </p:nvSpPr>
        <p:spPr>
          <a:xfrm>
            <a:off x="3283280" y="5751538"/>
            <a:ext cx="62230" cy="313055"/>
          </a:xfrm>
          <a:custGeom>
            <a:avLst/>
            <a:gdLst/>
            <a:ahLst/>
            <a:cxnLst/>
            <a:rect l="l" t="t" r="r" b="b"/>
            <a:pathLst>
              <a:path w="62229" h="313054">
                <a:moveTo>
                  <a:pt x="63" y="0"/>
                </a:moveTo>
                <a:lnTo>
                  <a:pt x="61950" y="228"/>
                </a:lnTo>
                <a:lnTo>
                  <a:pt x="61887" y="312978"/>
                </a:lnTo>
                <a:lnTo>
                  <a:pt x="0" y="312775"/>
                </a:lnTo>
                <a:lnTo>
                  <a:pt x="63" y="0"/>
                </a:lnTo>
                <a:close/>
              </a:path>
            </a:pathLst>
          </a:custGeom>
          <a:ln w="5080">
            <a:solidFill>
              <a:srgbClr val="020302"/>
            </a:solidFill>
          </a:ln>
        </p:spPr>
        <p:txBody>
          <a:bodyPr wrap="square" lIns="0" tIns="0" rIns="0" bIns="0" rtlCol="0"/>
          <a:lstStyle/>
          <a:p>
            <a:endParaRPr/>
          </a:p>
        </p:txBody>
      </p:sp>
      <p:sp>
        <p:nvSpPr>
          <p:cNvPr id="28" name="object 28"/>
          <p:cNvSpPr/>
          <p:nvPr/>
        </p:nvSpPr>
        <p:spPr>
          <a:xfrm>
            <a:off x="3144837" y="5752033"/>
            <a:ext cx="140335" cy="312420"/>
          </a:xfrm>
          <a:custGeom>
            <a:avLst/>
            <a:gdLst/>
            <a:ahLst/>
            <a:cxnLst/>
            <a:rect l="l" t="t" r="r" b="b"/>
            <a:pathLst>
              <a:path w="140335" h="312420">
                <a:moveTo>
                  <a:pt x="622" y="65620"/>
                </a:moveTo>
                <a:lnTo>
                  <a:pt x="139750" y="0"/>
                </a:lnTo>
                <a:lnTo>
                  <a:pt x="138252" y="312280"/>
                </a:lnTo>
                <a:lnTo>
                  <a:pt x="0" y="246240"/>
                </a:lnTo>
                <a:lnTo>
                  <a:pt x="622" y="65620"/>
                </a:lnTo>
                <a:close/>
              </a:path>
            </a:pathLst>
          </a:custGeom>
          <a:ln w="5080">
            <a:solidFill>
              <a:srgbClr val="020302"/>
            </a:solidFill>
          </a:ln>
        </p:spPr>
        <p:txBody>
          <a:bodyPr wrap="square" lIns="0" tIns="0" rIns="0" bIns="0" rtlCol="0"/>
          <a:lstStyle/>
          <a:p>
            <a:endParaRPr/>
          </a:p>
        </p:txBody>
      </p:sp>
      <p:sp>
        <p:nvSpPr>
          <p:cNvPr id="29" name="object 29"/>
          <p:cNvSpPr/>
          <p:nvPr/>
        </p:nvSpPr>
        <p:spPr>
          <a:xfrm>
            <a:off x="2307577" y="5677903"/>
            <a:ext cx="716915" cy="479425"/>
          </a:xfrm>
          <a:custGeom>
            <a:avLst/>
            <a:gdLst/>
            <a:ahLst/>
            <a:cxnLst/>
            <a:rect l="l" t="t" r="r" b="b"/>
            <a:pathLst>
              <a:path w="716914" h="479425">
                <a:moveTo>
                  <a:pt x="686663" y="0"/>
                </a:moveTo>
                <a:lnTo>
                  <a:pt x="29870" y="0"/>
                </a:lnTo>
                <a:lnTo>
                  <a:pt x="18254" y="2308"/>
                </a:lnTo>
                <a:lnTo>
                  <a:pt x="8758" y="8602"/>
                </a:lnTo>
                <a:lnTo>
                  <a:pt x="2350" y="17932"/>
                </a:lnTo>
                <a:lnTo>
                  <a:pt x="0" y="29349"/>
                </a:lnTo>
                <a:lnTo>
                  <a:pt x="0" y="449897"/>
                </a:lnTo>
                <a:lnTo>
                  <a:pt x="2350" y="461295"/>
                </a:lnTo>
                <a:lnTo>
                  <a:pt x="8758" y="470609"/>
                </a:lnTo>
                <a:lnTo>
                  <a:pt x="18254" y="476891"/>
                </a:lnTo>
                <a:lnTo>
                  <a:pt x="29870" y="479196"/>
                </a:lnTo>
                <a:lnTo>
                  <a:pt x="686663" y="479196"/>
                </a:lnTo>
                <a:lnTo>
                  <a:pt x="698296" y="476891"/>
                </a:lnTo>
                <a:lnTo>
                  <a:pt x="707790" y="470609"/>
                </a:lnTo>
                <a:lnTo>
                  <a:pt x="714188" y="461295"/>
                </a:lnTo>
                <a:lnTo>
                  <a:pt x="716534" y="449897"/>
                </a:lnTo>
                <a:lnTo>
                  <a:pt x="716534" y="29349"/>
                </a:lnTo>
                <a:lnTo>
                  <a:pt x="714188" y="17932"/>
                </a:lnTo>
                <a:lnTo>
                  <a:pt x="707790" y="8602"/>
                </a:lnTo>
                <a:lnTo>
                  <a:pt x="698296" y="2308"/>
                </a:lnTo>
                <a:lnTo>
                  <a:pt x="686663" y="0"/>
                </a:lnTo>
                <a:close/>
              </a:path>
            </a:pathLst>
          </a:custGeom>
          <a:solidFill>
            <a:srgbClr val="020302"/>
          </a:solidFill>
        </p:spPr>
        <p:txBody>
          <a:bodyPr wrap="square" lIns="0" tIns="0" rIns="0" bIns="0" rtlCol="0"/>
          <a:lstStyle/>
          <a:p>
            <a:endParaRPr/>
          </a:p>
        </p:txBody>
      </p:sp>
      <p:sp>
        <p:nvSpPr>
          <p:cNvPr id="30" name="object 30"/>
          <p:cNvSpPr/>
          <p:nvPr/>
        </p:nvSpPr>
        <p:spPr>
          <a:xfrm>
            <a:off x="2307577" y="5677903"/>
            <a:ext cx="716915" cy="479425"/>
          </a:xfrm>
          <a:custGeom>
            <a:avLst/>
            <a:gdLst/>
            <a:ahLst/>
            <a:cxnLst/>
            <a:rect l="l" t="t" r="r" b="b"/>
            <a:pathLst>
              <a:path w="716914" h="479425">
                <a:moveTo>
                  <a:pt x="0" y="449897"/>
                </a:moveTo>
                <a:lnTo>
                  <a:pt x="2350" y="461295"/>
                </a:lnTo>
                <a:lnTo>
                  <a:pt x="8758" y="470609"/>
                </a:lnTo>
                <a:lnTo>
                  <a:pt x="18254" y="476891"/>
                </a:lnTo>
                <a:lnTo>
                  <a:pt x="29870" y="479196"/>
                </a:lnTo>
                <a:lnTo>
                  <a:pt x="686663" y="479196"/>
                </a:lnTo>
                <a:lnTo>
                  <a:pt x="698296" y="476891"/>
                </a:lnTo>
                <a:lnTo>
                  <a:pt x="707790" y="470609"/>
                </a:lnTo>
                <a:lnTo>
                  <a:pt x="714188" y="461295"/>
                </a:lnTo>
                <a:lnTo>
                  <a:pt x="716534" y="449897"/>
                </a:lnTo>
                <a:lnTo>
                  <a:pt x="716534" y="29349"/>
                </a:lnTo>
                <a:lnTo>
                  <a:pt x="714188" y="17932"/>
                </a:lnTo>
                <a:lnTo>
                  <a:pt x="707790" y="8602"/>
                </a:lnTo>
                <a:lnTo>
                  <a:pt x="698296" y="2308"/>
                </a:lnTo>
                <a:lnTo>
                  <a:pt x="686663" y="0"/>
                </a:lnTo>
                <a:lnTo>
                  <a:pt x="29870" y="0"/>
                </a:lnTo>
                <a:lnTo>
                  <a:pt x="18254" y="2308"/>
                </a:lnTo>
                <a:lnTo>
                  <a:pt x="8758" y="8602"/>
                </a:lnTo>
                <a:lnTo>
                  <a:pt x="2350" y="17932"/>
                </a:lnTo>
                <a:lnTo>
                  <a:pt x="0" y="29349"/>
                </a:lnTo>
                <a:lnTo>
                  <a:pt x="0" y="449897"/>
                </a:lnTo>
                <a:close/>
              </a:path>
            </a:pathLst>
          </a:custGeom>
          <a:ln w="5080">
            <a:solidFill>
              <a:srgbClr val="020302"/>
            </a:solidFill>
          </a:ln>
        </p:spPr>
        <p:txBody>
          <a:bodyPr wrap="square" lIns="0" tIns="0" rIns="0" bIns="0" rtlCol="0"/>
          <a:lstStyle/>
          <a:p>
            <a:endParaRPr/>
          </a:p>
        </p:txBody>
      </p:sp>
      <p:sp>
        <p:nvSpPr>
          <p:cNvPr id="31" name="object 31"/>
          <p:cNvSpPr/>
          <p:nvPr/>
        </p:nvSpPr>
        <p:spPr>
          <a:xfrm>
            <a:off x="2307577" y="5677903"/>
            <a:ext cx="716533" cy="262321"/>
          </a:xfrm>
          <a:prstGeom prst="rect">
            <a:avLst/>
          </a:prstGeom>
          <a:blipFill>
            <a:blip r:embed="rId11" cstate="print"/>
            <a:stretch>
              <a:fillRect/>
            </a:stretch>
          </a:blipFill>
        </p:spPr>
        <p:txBody>
          <a:bodyPr wrap="square" lIns="0" tIns="0" rIns="0" bIns="0" rtlCol="0"/>
          <a:lstStyle/>
          <a:p>
            <a:endParaRPr/>
          </a:p>
        </p:txBody>
      </p:sp>
      <p:sp>
        <p:nvSpPr>
          <p:cNvPr id="32" name="object 32"/>
          <p:cNvSpPr/>
          <p:nvPr/>
        </p:nvSpPr>
        <p:spPr>
          <a:xfrm>
            <a:off x="2573743" y="6111951"/>
            <a:ext cx="184150" cy="83820"/>
          </a:xfrm>
          <a:custGeom>
            <a:avLst/>
            <a:gdLst/>
            <a:ahLst/>
            <a:cxnLst/>
            <a:rect l="l" t="t" r="r" b="b"/>
            <a:pathLst>
              <a:path w="184150" h="83820">
                <a:moveTo>
                  <a:pt x="155625" y="0"/>
                </a:moveTo>
                <a:lnTo>
                  <a:pt x="28270" y="0"/>
                </a:lnTo>
                <a:lnTo>
                  <a:pt x="17273" y="2184"/>
                </a:lnTo>
                <a:lnTo>
                  <a:pt x="8286" y="8143"/>
                </a:lnTo>
                <a:lnTo>
                  <a:pt x="2224" y="16984"/>
                </a:lnTo>
                <a:lnTo>
                  <a:pt x="0" y="27813"/>
                </a:lnTo>
                <a:lnTo>
                  <a:pt x="0" y="55587"/>
                </a:lnTo>
                <a:lnTo>
                  <a:pt x="2224" y="66429"/>
                </a:lnTo>
                <a:lnTo>
                  <a:pt x="8286" y="75272"/>
                </a:lnTo>
                <a:lnTo>
                  <a:pt x="17273" y="81230"/>
                </a:lnTo>
                <a:lnTo>
                  <a:pt x="28270" y="83413"/>
                </a:lnTo>
                <a:lnTo>
                  <a:pt x="155625" y="83413"/>
                </a:lnTo>
                <a:lnTo>
                  <a:pt x="166611" y="81230"/>
                </a:lnTo>
                <a:lnTo>
                  <a:pt x="175585" y="75272"/>
                </a:lnTo>
                <a:lnTo>
                  <a:pt x="181637" y="66429"/>
                </a:lnTo>
                <a:lnTo>
                  <a:pt x="183857" y="55587"/>
                </a:lnTo>
                <a:lnTo>
                  <a:pt x="183857" y="27813"/>
                </a:lnTo>
                <a:lnTo>
                  <a:pt x="181637" y="16984"/>
                </a:lnTo>
                <a:lnTo>
                  <a:pt x="175585" y="8143"/>
                </a:lnTo>
                <a:lnTo>
                  <a:pt x="166611" y="2184"/>
                </a:lnTo>
                <a:lnTo>
                  <a:pt x="155625" y="0"/>
                </a:lnTo>
                <a:close/>
              </a:path>
            </a:pathLst>
          </a:custGeom>
          <a:solidFill>
            <a:srgbClr val="020302"/>
          </a:solidFill>
        </p:spPr>
        <p:txBody>
          <a:bodyPr wrap="square" lIns="0" tIns="0" rIns="0" bIns="0" rtlCol="0"/>
          <a:lstStyle/>
          <a:p>
            <a:endParaRPr/>
          </a:p>
        </p:txBody>
      </p:sp>
      <p:sp>
        <p:nvSpPr>
          <p:cNvPr id="33" name="object 33"/>
          <p:cNvSpPr/>
          <p:nvPr/>
        </p:nvSpPr>
        <p:spPr>
          <a:xfrm>
            <a:off x="2573743" y="6111951"/>
            <a:ext cx="184150" cy="83820"/>
          </a:xfrm>
          <a:custGeom>
            <a:avLst/>
            <a:gdLst/>
            <a:ahLst/>
            <a:cxnLst/>
            <a:rect l="l" t="t" r="r" b="b"/>
            <a:pathLst>
              <a:path w="184150" h="83820">
                <a:moveTo>
                  <a:pt x="0" y="55587"/>
                </a:moveTo>
                <a:lnTo>
                  <a:pt x="2224" y="66429"/>
                </a:lnTo>
                <a:lnTo>
                  <a:pt x="8286" y="75272"/>
                </a:lnTo>
                <a:lnTo>
                  <a:pt x="17273" y="81230"/>
                </a:lnTo>
                <a:lnTo>
                  <a:pt x="28270" y="83413"/>
                </a:lnTo>
                <a:lnTo>
                  <a:pt x="155625" y="83413"/>
                </a:lnTo>
                <a:lnTo>
                  <a:pt x="166611" y="81230"/>
                </a:lnTo>
                <a:lnTo>
                  <a:pt x="175585" y="75272"/>
                </a:lnTo>
                <a:lnTo>
                  <a:pt x="181637" y="66429"/>
                </a:lnTo>
                <a:lnTo>
                  <a:pt x="183857" y="55587"/>
                </a:lnTo>
                <a:lnTo>
                  <a:pt x="183857" y="27813"/>
                </a:lnTo>
                <a:lnTo>
                  <a:pt x="181637" y="16984"/>
                </a:lnTo>
                <a:lnTo>
                  <a:pt x="175585" y="8143"/>
                </a:lnTo>
                <a:lnTo>
                  <a:pt x="166611" y="2184"/>
                </a:lnTo>
                <a:lnTo>
                  <a:pt x="155625" y="0"/>
                </a:lnTo>
                <a:lnTo>
                  <a:pt x="28270" y="0"/>
                </a:lnTo>
                <a:lnTo>
                  <a:pt x="17273" y="2184"/>
                </a:lnTo>
                <a:lnTo>
                  <a:pt x="8286" y="8143"/>
                </a:lnTo>
                <a:lnTo>
                  <a:pt x="2224" y="16984"/>
                </a:lnTo>
                <a:lnTo>
                  <a:pt x="0" y="27813"/>
                </a:lnTo>
                <a:lnTo>
                  <a:pt x="0" y="55587"/>
                </a:lnTo>
                <a:close/>
              </a:path>
            </a:pathLst>
          </a:custGeom>
          <a:ln w="5080">
            <a:solidFill>
              <a:srgbClr val="020302"/>
            </a:solidFill>
          </a:ln>
        </p:spPr>
        <p:txBody>
          <a:bodyPr wrap="square" lIns="0" tIns="0" rIns="0" bIns="0" rtlCol="0"/>
          <a:lstStyle/>
          <a:p>
            <a:endParaRPr/>
          </a:p>
        </p:txBody>
      </p:sp>
      <p:sp>
        <p:nvSpPr>
          <p:cNvPr id="34" name="object 34"/>
          <p:cNvSpPr/>
          <p:nvPr/>
        </p:nvSpPr>
        <p:spPr>
          <a:xfrm>
            <a:off x="2708109" y="6181471"/>
            <a:ext cx="163195" cy="410209"/>
          </a:xfrm>
          <a:custGeom>
            <a:avLst/>
            <a:gdLst/>
            <a:ahLst/>
            <a:cxnLst/>
            <a:rect l="l" t="t" r="r" b="b"/>
            <a:pathLst>
              <a:path w="163194" h="410209">
                <a:moveTo>
                  <a:pt x="0" y="0"/>
                </a:moveTo>
                <a:lnTo>
                  <a:pt x="162661" y="410057"/>
                </a:lnTo>
              </a:path>
            </a:pathLst>
          </a:custGeom>
          <a:ln w="25400">
            <a:solidFill>
              <a:srgbClr val="020302"/>
            </a:solidFill>
          </a:ln>
        </p:spPr>
        <p:txBody>
          <a:bodyPr wrap="square" lIns="0" tIns="0" rIns="0" bIns="0" rtlCol="0"/>
          <a:lstStyle/>
          <a:p>
            <a:endParaRPr/>
          </a:p>
        </p:txBody>
      </p:sp>
      <p:sp>
        <p:nvSpPr>
          <p:cNvPr id="35" name="object 35"/>
          <p:cNvSpPr/>
          <p:nvPr/>
        </p:nvSpPr>
        <p:spPr>
          <a:xfrm>
            <a:off x="2460561" y="6181471"/>
            <a:ext cx="163195" cy="410209"/>
          </a:xfrm>
          <a:custGeom>
            <a:avLst/>
            <a:gdLst/>
            <a:ahLst/>
            <a:cxnLst/>
            <a:rect l="l" t="t" r="r" b="b"/>
            <a:pathLst>
              <a:path w="163194" h="410209">
                <a:moveTo>
                  <a:pt x="162699" y="0"/>
                </a:moveTo>
                <a:lnTo>
                  <a:pt x="0" y="410057"/>
                </a:lnTo>
              </a:path>
            </a:pathLst>
          </a:custGeom>
          <a:ln w="25400">
            <a:solidFill>
              <a:srgbClr val="020302"/>
            </a:solidFill>
          </a:ln>
        </p:spPr>
        <p:txBody>
          <a:bodyPr wrap="square" lIns="0" tIns="0" rIns="0" bIns="0" rtlCol="0"/>
          <a:lstStyle/>
          <a:p>
            <a:endParaRPr/>
          </a:p>
        </p:txBody>
      </p:sp>
      <p:sp>
        <p:nvSpPr>
          <p:cNvPr id="36" name="object 36"/>
          <p:cNvSpPr/>
          <p:nvPr/>
        </p:nvSpPr>
        <p:spPr>
          <a:xfrm>
            <a:off x="2665704" y="6160617"/>
            <a:ext cx="0" cy="438150"/>
          </a:xfrm>
          <a:custGeom>
            <a:avLst/>
            <a:gdLst/>
            <a:ahLst/>
            <a:cxnLst/>
            <a:rect l="l" t="t" r="r" b="b"/>
            <a:pathLst>
              <a:path h="438150">
                <a:moveTo>
                  <a:pt x="0" y="0"/>
                </a:moveTo>
                <a:lnTo>
                  <a:pt x="0" y="437883"/>
                </a:lnTo>
              </a:path>
            </a:pathLst>
          </a:custGeom>
          <a:ln w="25400">
            <a:solidFill>
              <a:srgbClr val="020302"/>
            </a:solidFill>
          </a:ln>
        </p:spPr>
        <p:txBody>
          <a:bodyPr wrap="square" lIns="0" tIns="0" rIns="0" bIns="0" rtlCol="0"/>
          <a:lstStyle/>
          <a:p>
            <a:endParaRPr/>
          </a:p>
        </p:txBody>
      </p:sp>
      <p:sp>
        <p:nvSpPr>
          <p:cNvPr id="37" name="object 37"/>
          <p:cNvSpPr/>
          <p:nvPr/>
        </p:nvSpPr>
        <p:spPr>
          <a:xfrm>
            <a:off x="2072258" y="5074640"/>
            <a:ext cx="494665" cy="485775"/>
          </a:xfrm>
          <a:custGeom>
            <a:avLst/>
            <a:gdLst/>
            <a:ahLst/>
            <a:cxnLst/>
            <a:rect l="l" t="t" r="r" b="b"/>
            <a:pathLst>
              <a:path w="494664" h="485775">
                <a:moveTo>
                  <a:pt x="247040" y="0"/>
                </a:moveTo>
                <a:lnTo>
                  <a:pt x="197256" y="4932"/>
                </a:lnTo>
                <a:lnTo>
                  <a:pt x="150886" y="19079"/>
                </a:lnTo>
                <a:lnTo>
                  <a:pt x="108923" y="41463"/>
                </a:lnTo>
                <a:lnTo>
                  <a:pt x="72361" y="71108"/>
                </a:lnTo>
                <a:lnTo>
                  <a:pt x="42194" y="107039"/>
                </a:lnTo>
                <a:lnTo>
                  <a:pt x="19415" y="148277"/>
                </a:lnTo>
                <a:lnTo>
                  <a:pt x="5019" y="193847"/>
                </a:lnTo>
                <a:lnTo>
                  <a:pt x="0" y="242773"/>
                </a:lnTo>
                <a:lnTo>
                  <a:pt x="5019" y="291699"/>
                </a:lnTo>
                <a:lnTo>
                  <a:pt x="19415" y="337270"/>
                </a:lnTo>
                <a:lnTo>
                  <a:pt x="42194" y="378511"/>
                </a:lnTo>
                <a:lnTo>
                  <a:pt x="72361" y="414443"/>
                </a:lnTo>
                <a:lnTo>
                  <a:pt x="108923" y="444091"/>
                </a:lnTo>
                <a:lnTo>
                  <a:pt x="150886" y="466477"/>
                </a:lnTo>
                <a:lnTo>
                  <a:pt x="197256" y="480626"/>
                </a:lnTo>
                <a:lnTo>
                  <a:pt x="247040" y="485559"/>
                </a:lnTo>
                <a:lnTo>
                  <a:pt x="296840" y="480626"/>
                </a:lnTo>
                <a:lnTo>
                  <a:pt x="343221" y="466477"/>
                </a:lnTo>
                <a:lnTo>
                  <a:pt x="385191" y="444091"/>
                </a:lnTo>
                <a:lnTo>
                  <a:pt x="421757" y="414443"/>
                </a:lnTo>
                <a:lnTo>
                  <a:pt x="451926" y="378511"/>
                </a:lnTo>
                <a:lnTo>
                  <a:pt x="474704" y="337270"/>
                </a:lnTo>
                <a:lnTo>
                  <a:pt x="489099" y="291699"/>
                </a:lnTo>
                <a:lnTo>
                  <a:pt x="494118" y="242773"/>
                </a:lnTo>
                <a:lnTo>
                  <a:pt x="489099" y="193847"/>
                </a:lnTo>
                <a:lnTo>
                  <a:pt x="474704" y="148277"/>
                </a:lnTo>
                <a:lnTo>
                  <a:pt x="451926" y="107039"/>
                </a:lnTo>
                <a:lnTo>
                  <a:pt x="421757" y="71108"/>
                </a:lnTo>
                <a:lnTo>
                  <a:pt x="385191" y="41463"/>
                </a:lnTo>
                <a:lnTo>
                  <a:pt x="343221" y="19079"/>
                </a:lnTo>
                <a:lnTo>
                  <a:pt x="296840" y="4932"/>
                </a:lnTo>
                <a:lnTo>
                  <a:pt x="247040" y="0"/>
                </a:lnTo>
                <a:close/>
              </a:path>
            </a:pathLst>
          </a:custGeom>
          <a:solidFill>
            <a:srgbClr val="020302"/>
          </a:solidFill>
        </p:spPr>
        <p:txBody>
          <a:bodyPr wrap="square" lIns="0" tIns="0" rIns="0" bIns="0" rtlCol="0"/>
          <a:lstStyle/>
          <a:p>
            <a:endParaRPr/>
          </a:p>
        </p:txBody>
      </p:sp>
      <p:sp>
        <p:nvSpPr>
          <p:cNvPr id="38" name="object 38"/>
          <p:cNvSpPr/>
          <p:nvPr/>
        </p:nvSpPr>
        <p:spPr>
          <a:xfrm>
            <a:off x="1983429" y="4988458"/>
            <a:ext cx="671911" cy="659130"/>
          </a:xfrm>
          <a:prstGeom prst="rect">
            <a:avLst/>
          </a:prstGeom>
          <a:blipFill>
            <a:blip r:embed="rId12" cstate="print"/>
            <a:stretch>
              <a:fillRect/>
            </a:stretch>
          </a:blipFill>
        </p:spPr>
        <p:txBody>
          <a:bodyPr wrap="square" lIns="0" tIns="0" rIns="0" bIns="0" rtlCol="0"/>
          <a:lstStyle/>
          <a:p>
            <a:endParaRPr/>
          </a:p>
        </p:txBody>
      </p:sp>
      <p:sp>
        <p:nvSpPr>
          <p:cNvPr id="39" name="object 39"/>
          <p:cNvSpPr/>
          <p:nvPr/>
        </p:nvSpPr>
        <p:spPr>
          <a:xfrm>
            <a:off x="2005672" y="5227675"/>
            <a:ext cx="174625" cy="172085"/>
          </a:xfrm>
          <a:custGeom>
            <a:avLst/>
            <a:gdLst/>
            <a:ahLst/>
            <a:cxnLst/>
            <a:rect l="l" t="t" r="r" b="b"/>
            <a:pathLst>
              <a:path w="174625" h="172085">
                <a:moveTo>
                  <a:pt x="87261" y="171526"/>
                </a:moveTo>
                <a:lnTo>
                  <a:pt x="121247" y="164789"/>
                </a:lnTo>
                <a:lnTo>
                  <a:pt x="149001" y="146413"/>
                </a:lnTo>
                <a:lnTo>
                  <a:pt x="167712" y="119153"/>
                </a:lnTo>
                <a:lnTo>
                  <a:pt x="174574" y="85763"/>
                </a:lnTo>
                <a:lnTo>
                  <a:pt x="167712" y="52367"/>
                </a:lnTo>
                <a:lnTo>
                  <a:pt x="149001" y="25107"/>
                </a:lnTo>
                <a:lnTo>
                  <a:pt x="121247" y="6735"/>
                </a:lnTo>
                <a:lnTo>
                  <a:pt x="87261" y="0"/>
                </a:lnTo>
                <a:lnTo>
                  <a:pt x="77691" y="522"/>
                </a:lnTo>
                <a:lnTo>
                  <a:pt x="37888" y="15144"/>
                </a:lnTo>
                <a:lnTo>
                  <a:pt x="8902" y="48234"/>
                </a:lnTo>
                <a:lnTo>
                  <a:pt x="0" y="85763"/>
                </a:lnTo>
                <a:lnTo>
                  <a:pt x="6862" y="119153"/>
                </a:lnTo>
                <a:lnTo>
                  <a:pt x="25571" y="146413"/>
                </a:lnTo>
                <a:lnTo>
                  <a:pt x="53310" y="164789"/>
                </a:lnTo>
                <a:lnTo>
                  <a:pt x="87261" y="171526"/>
                </a:lnTo>
                <a:close/>
              </a:path>
            </a:pathLst>
          </a:custGeom>
          <a:ln w="5080">
            <a:solidFill>
              <a:srgbClr val="020302"/>
            </a:solidFill>
          </a:ln>
        </p:spPr>
        <p:txBody>
          <a:bodyPr wrap="square" lIns="0" tIns="0" rIns="0" bIns="0" rtlCol="0"/>
          <a:lstStyle/>
          <a:p>
            <a:endParaRPr/>
          </a:p>
        </p:txBody>
      </p:sp>
      <p:sp>
        <p:nvSpPr>
          <p:cNvPr id="40" name="object 40"/>
          <p:cNvSpPr/>
          <p:nvPr/>
        </p:nvSpPr>
        <p:spPr>
          <a:xfrm>
            <a:off x="2120519" y="5419496"/>
            <a:ext cx="174625" cy="172085"/>
          </a:xfrm>
          <a:custGeom>
            <a:avLst/>
            <a:gdLst/>
            <a:ahLst/>
            <a:cxnLst/>
            <a:rect l="l" t="t" r="r" b="b"/>
            <a:pathLst>
              <a:path w="174625" h="172085">
                <a:moveTo>
                  <a:pt x="87261" y="171577"/>
                </a:moveTo>
                <a:lnTo>
                  <a:pt x="121231" y="164831"/>
                </a:lnTo>
                <a:lnTo>
                  <a:pt x="148972" y="146437"/>
                </a:lnTo>
                <a:lnTo>
                  <a:pt x="167677" y="119156"/>
                </a:lnTo>
                <a:lnTo>
                  <a:pt x="174536" y="85750"/>
                </a:lnTo>
                <a:lnTo>
                  <a:pt x="167677" y="52394"/>
                </a:lnTo>
                <a:lnTo>
                  <a:pt x="148972" y="25134"/>
                </a:lnTo>
                <a:lnTo>
                  <a:pt x="121231" y="6745"/>
                </a:lnTo>
                <a:lnTo>
                  <a:pt x="87261" y="0"/>
                </a:lnTo>
                <a:lnTo>
                  <a:pt x="53288" y="6745"/>
                </a:lnTo>
                <a:lnTo>
                  <a:pt x="25552" y="25134"/>
                </a:lnTo>
                <a:lnTo>
                  <a:pt x="6855" y="52394"/>
                </a:lnTo>
                <a:lnTo>
                  <a:pt x="0" y="85750"/>
                </a:lnTo>
                <a:lnTo>
                  <a:pt x="6855" y="119156"/>
                </a:lnTo>
                <a:lnTo>
                  <a:pt x="25552" y="146437"/>
                </a:lnTo>
                <a:lnTo>
                  <a:pt x="53288" y="164831"/>
                </a:lnTo>
                <a:lnTo>
                  <a:pt x="87261" y="171577"/>
                </a:lnTo>
                <a:close/>
              </a:path>
            </a:pathLst>
          </a:custGeom>
          <a:ln w="5080">
            <a:solidFill>
              <a:srgbClr val="020302"/>
            </a:solidFill>
          </a:ln>
        </p:spPr>
        <p:txBody>
          <a:bodyPr wrap="square" lIns="0" tIns="0" rIns="0" bIns="0" rtlCol="0"/>
          <a:lstStyle/>
          <a:p>
            <a:endParaRPr/>
          </a:p>
        </p:txBody>
      </p:sp>
      <p:sp>
        <p:nvSpPr>
          <p:cNvPr id="41" name="object 41"/>
          <p:cNvSpPr/>
          <p:nvPr/>
        </p:nvSpPr>
        <p:spPr>
          <a:xfrm>
            <a:off x="2260942" y="5371071"/>
            <a:ext cx="37465" cy="36830"/>
          </a:xfrm>
          <a:custGeom>
            <a:avLst/>
            <a:gdLst/>
            <a:ahLst/>
            <a:cxnLst/>
            <a:rect l="l" t="t" r="r" b="b"/>
            <a:pathLst>
              <a:path w="37464" h="36829">
                <a:moveTo>
                  <a:pt x="18427" y="0"/>
                </a:moveTo>
                <a:lnTo>
                  <a:pt x="11246" y="1418"/>
                </a:lnTo>
                <a:lnTo>
                  <a:pt x="5389" y="5292"/>
                </a:lnTo>
                <a:lnTo>
                  <a:pt x="1445" y="11047"/>
                </a:lnTo>
                <a:lnTo>
                  <a:pt x="0" y="18110"/>
                </a:lnTo>
                <a:lnTo>
                  <a:pt x="1445" y="25172"/>
                </a:lnTo>
                <a:lnTo>
                  <a:pt x="5389" y="30927"/>
                </a:lnTo>
                <a:lnTo>
                  <a:pt x="11246" y="34801"/>
                </a:lnTo>
                <a:lnTo>
                  <a:pt x="18427" y="36220"/>
                </a:lnTo>
                <a:lnTo>
                  <a:pt x="25587" y="34801"/>
                </a:lnTo>
                <a:lnTo>
                  <a:pt x="31446" y="30927"/>
                </a:lnTo>
                <a:lnTo>
                  <a:pt x="35403" y="25172"/>
                </a:lnTo>
                <a:lnTo>
                  <a:pt x="36855" y="18110"/>
                </a:lnTo>
                <a:lnTo>
                  <a:pt x="35403" y="11047"/>
                </a:lnTo>
                <a:lnTo>
                  <a:pt x="31446" y="5292"/>
                </a:lnTo>
                <a:lnTo>
                  <a:pt x="25587" y="1418"/>
                </a:lnTo>
                <a:lnTo>
                  <a:pt x="18427" y="0"/>
                </a:lnTo>
                <a:close/>
              </a:path>
            </a:pathLst>
          </a:custGeom>
          <a:ln w="5080">
            <a:solidFill>
              <a:srgbClr val="020302"/>
            </a:solidFill>
          </a:ln>
        </p:spPr>
        <p:txBody>
          <a:bodyPr wrap="square" lIns="0" tIns="0" rIns="0" bIns="0" rtlCol="0"/>
          <a:lstStyle/>
          <a:p>
            <a:endParaRPr/>
          </a:p>
        </p:txBody>
      </p:sp>
      <p:sp>
        <p:nvSpPr>
          <p:cNvPr id="42" name="object 42"/>
          <p:cNvSpPr/>
          <p:nvPr/>
        </p:nvSpPr>
        <p:spPr>
          <a:xfrm>
            <a:off x="2286393" y="5285066"/>
            <a:ext cx="66040" cy="64769"/>
          </a:xfrm>
          <a:custGeom>
            <a:avLst/>
            <a:gdLst/>
            <a:ahLst/>
            <a:cxnLst/>
            <a:rect l="l" t="t" r="r" b="b"/>
            <a:pathLst>
              <a:path w="66039" h="64770">
                <a:moveTo>
                  <a:pt x="65849" y="32359"/>
                </a:moveTo>
                <a:lnTo>
                  <a:pt x="63263" y="19759"/>
                </a:lnTo>
                <a:lnTo>
                  <a:pt x="56208" y="9474"/>
                </a:lnTo>
                <a:lnTo>
                  <a:pt x="45741" y="2541"/>
                </a:lnTo>
                <a:lnTo>
                  <a:pt x="32918" y="0"/>
                </a:lnTo>
                <a:lnTo>
                  <a:pt x="20113" y="2541"/>
                </a:lnTo>
                <a:lnTo>
                  <a:pt x="9648" y="9474"/>
                </a:lnTo>
                <a:lnTo>
                  <a:pt x="2589" y="19759"/>
                </a:lnTo>
                <a:lnTo>
                  <a:pt x="0" y="32359"/>
                </a:lnTo>
                <a:lnTo>
                  <a:pt x="2589" y="44959"/>
                </a:lnTo>
                <a:lnTo>
                  <a:pt x="9648" y="55245"/>
                </a:lnTo>
                <a:lnTo>
                  <a:pt x="20113" y="62177"/>
                </a:lnTo>
                <a:lnTo>
                  <a:pt x="32918" y="64719"/>
                </a:lnTo>
                <a:lnTo>
                  <a:pt x="45741" y="62177"/>
                </a:lnTo>
                <a:lnTo>
                  <a:pt x="56208" y="55245"/>
                </a:lnTo>
                <a:lnTo>
                  <a:pt x="63263" y="44959"/>
                </a:lnTo>
                <a:lnTo>
                  <a:pt x="65849" y="32359"/>
                </a:lnTo>
                <a:close/>
              </a:path>
            </a:pathLst>
          </a:custGeom>
          <a:ln w="5080">
            <a:solidFill>
              <a:srgbClr val="020302"/>
            </a:solidFill>
          </a:ln>
        </p:spPr>
        <p:txBody>
          <a:bodyPr wrap="square" lIns="0" tIns="0" rIns="0" bIns="0" rtlCol="0"/>
          <a:lstStyle/>
          <a:p>
            <a:endParaRPr/>
          </a:p>
        </p:txBody>
      </p:sp>
      <p:sp>
        <p:nvSpPr>
          <p:cNvPr id="43" name="object 43"/>
          <p:cNvSpPr/>
          <p:nvPr/>
        </p:nvSpPr>
        <p:spPr>
          <a:xfrm>
            <a:off x="2339606" y="5419496"/>
            <a:ext cx="174625" cy="172085"/>
          </a:xfrm>
          <a:custGeom>
            <a:avLst/>
            <a:gdLst/>
            <a:ahLst/>
            <a:cxnLst/>
            <a:rect l="l" t="t" r="r" b="b"/>
            <a:pathLst>
              <a:path w="174625" h="172085">
                <a:moveTo>
                  <a:pt x="87299" y="171577"/>
                </a:moveTo>
                <a:lnTo>
                  <a:pt x="121247" y="164831"/>
                </a:lnTo>
                <a:lnTo>
                  <a:pt x="148977" y="146437"/>
                </a:lnTo>
                <a:lnTo>
                  <a:pt x="167677" y="119156"/>
                </a:lnTo>
                <a:lnTo>
                  <a:pt x="174536" y="85750"/>
                </a:lnTo>
                <a:lnTo>
                  <a:pt x="167677" y="52394"/>
                </a:lnTo>
                <a:lnTo>
                  <a:pt x="148977" y="25134"/>
                </a:lnTo>
                <a:lnTo>
                  <a:pt x="121247" y="6745"/>
                </a:lnTo>
                <a:lnTo>
                  <a:pt x="87299" y="0"/>
                </a:lnTo>
                <a:lnTo>
                  <a:pt x="53299" y="6745"/>
                </a:lnTo>
                <a:lnTo>
                  <a:pt x="25552" y="25134"/>
                </a:lnTo>
                <a:lnTo>
                  <a:pt x="6854" y="52394"/>
                </a:lnTo>
                <a:lnTo>
                  <a:pt x="0" y="85750"/>
                </a:lnTo>
                <a:lnTo>
                  <a:pt x="6854" y="119156"/>
                </a:lnTo>
                <a:lnTo>
                  <a:pt x="25552" y="146437"/>
                </a:lnTo>
                <a:lnTo>
                  <a:pt x="53299" y="164831"/>
                </a:lnTo>
                <a:lnTo>
                  <a:pt x="87299" y="171577"/>
                </a:lnTo>
                <a:close/>
              </a:path>
            </a:pathLst>
          </a:custGeom>
          <a:ln w="5080">
            <a:solidFill>
              <a:srgbClr val="020302"/>
            </a:solidFill>
          </a:ln>
        </p:spPr>
        <p:txBody>
          <a:bodyPr wrap="square" lIns="0" tIns="0" rIns="0" bIns="0" rtlCol="0"/>
          <a:lstStyle/>
          <a:p>
            <a:endParaRPr/>
          </a:p>
        </p:txBody>
      </p:sp>
      <p:sp>
        <p:nvSpPr>
          <p:cNvPr id="44" name="object 44"/>
          <p:cNvSpPr/>
          <p:nvPr/>
        </p:nvSpPr>
        <p:spPr>
          <a:xfrm>
            <a:off x="2340711" y="5049710"/>
            <a:ext cx="174625" cy="172085"/>
          </a:xfrm>
          <a:custGeom>
            <a:avLst/>
            <a:gdLst/>
            <a:ahLst/>
            <a:cxnLst/>
            <a:rect l="l" t="t" r="r" b="b"/>
            <a:pathLst>
              <a:path w="174625" h="172085">
                <a:moveTo>
                  <a:pt x="174180" y="92849"/>
                </a:moveTo>
                <a:lnTo>
                  <a:pt x="174383" y="90525"/>
                </a:lnTo>
                <a:lnTo>
                  <a:pt x="174561" y="88201"/>
                </a:lnTo>
                <a:lnTo>
                  <a:pt x="174561" y="85788"/>
                </a:lnTo>
                <a:lnTo>
                  <a:pt x="167697" y="52404"/>
                </a:lnTo>
                <a:lnTo>
                  <a:pt x="148980" y="25134"/>
                </a:lnTo>
                <a:lnTo>
                  <a:pt x="121219" y="6744"/>
                </a:lnTo>
                <a:lnTo>
                  <a:pt x="87223" y="0"/>
                </a:lnTo>
                <a:lnTo>
                  <a:pt x="55082" y="6014"/>
                </a:lnTo>
                <a:lnTo>
                  <a:pt x="9322" y="47213"/>
                </a:lnTo>
                <a:lnTo>
                  <a:pt x="0" y="83070"/>
                </a:lnTo>
                <a:lnTo>
                  <a:pt x="0" y="85788"/>
                </a:lnTo>
                <a:lnTo>
                  <a:pt x="6858" y="119166"/>
                </a:lnTo>
                <a:lnTo>
                  <a:pt x="25557" y="146423"/>
                </a:lnTo>
                <a:lnTo>
                  <a:pt x="53283" y="164800"/>
                </a:lnTo>
                <a:lnTo>
                  <a:pt x="87223" y="171538"/>
                </a:lnTo>
                <a:lnTo>
                  <a:pt x="119607" y="165440"/>
                </a:lnTo>
                <a:lnTo>
                  <a:pt x="146499" y="148720"/>
                </a:lnTo>
                <a:lnTo>
                  <a:pt x="165492" y="123736"/>
                </a:lnTo>
                <a:lnTo>
                  <a:pt x="174180" y="92849"/>
                </a:lnTo>
                <a:close/>
              </a:path>
            </a:pathLst>
          </a:custGeom>
          <a:ln w="5080">
            <a:solidFill>
              <a:srgbClr val="020302"/>
            </a:solidFill>
          </a:ln>
        </p:spPr>
        <p:txBody>
          <a:bodyPr wrap="square" lIns="0" tIns="0" rIns="0" bIns="0" rtlCol="0"/>
          <a:lstStyle/>
          <a:p>
            <a:endParaRPr/>
          </a:p>
        </p:txBody>
      </p:sp>
      <p:sp>
        <p:nvSpPr>
          <p:cNvPr id="45" name="object 45"/>
          <p:cNvSpPr/>
          <p:nvPr/>
        </p:nvSpPr>
        <p:spPr>
          <a:xfrm>
            <a:off x="2454414" y="5227675"/>
            <a:ext cx="174625" cy="172085"/>
          </a:xfrm>
          <a:custGeom>
            <a:avLst/>
            <a:gdLst/>
            <a:ahLst/>
            <a:cxnLst/>
            <a:rect l="l" t="t" r="r" b="b"/>
            <a:pathLst>
              <a:path w="174625" h="172085">
                <a:moveTo>
                  <a:pt x="174193" y="92798"/>
                </a:moveTo>
                <a:lnTo>
                  <a:pt x="174396" y="90474"/>
                </a:lnTo>
                <a:lnTo>
                  <a:pt x="174599" y="88150"/>
                </a:lnTo>
                <a:lnTo>
                  <a:pt x="174599" y="85763"/>
                </a:lnTo>
                <a:lnTo>
                  <a:pt x="167732" y="52367"/>
                </a:lnTo>
                <a:lnTo>
                  <a:pt x="149010" y="25107"/>
                </a:lnTo>
                <a:lnTo>
                  <a:pt x="121251" y="6735"/>
                </a:lnTo>
                <a:lnTo>
                  <a:pt x="87274" y="0"/>
                </a:lnTo>
                <a:lnTo>
                  <a:pt x="55111" y="6015"/>
                </a:lnTo>
                <a:lnTo>
                  <a:pt x="28349" y="22523"/>
                </a:lnTo>
                <a:lnTo>
                  <a:pt x="9336" y="47213"/>
                </a:lnTo>
                <a:lnTo>
                  <a:pt x="419" y="77774"/>
                </a:lnTo>
                <a:lnTo>
                  <a:pt x="215" y="80416"/>
                </a:lnTo>
                <a:lnTo>
                  <a:pt x="0" y="83096"/>
                </a:lnTo>
                <a:lnTo>
                  <a:pt x="0" y="85763"/>
                </a:lnTo>
                <a:lnTo>
                  <a:pt x="6864" y="119153"/>
                </a:lnTo>
                <a:lnTo>
                  <a:pt x="25577" y="146413"/>
                </a:lnTo>
                <a:lnTo>
                  <a:pt x="53320" y="164789"/>
                </a:lnTo>
                <a:lnTo>
                  <a:pt x="87274" y="171526"/>
                </a:lnTo>
                <a:lnTo>
                  <a:pt x="119663" y="165422"/>
                </a:lnTo>
                <a:lnTo>
                  <a:pt x="146540" y="148688"/>
                </a:lnTo>
                <a:lnTo>
                  <a:pt x="165514" y="123691"/>
                </a:lnTo>
                <a:lnTo>
                  <a:pt x="174193" y="92798"/>
                </a:lnTo>
                <a:close/>
              </a:path>
            </a:pathLst>
          </a:custGeom>
          <a:ln w="5080">
            <a:solidFill>
              <a:srgbClr val="020302"/>
            </a:solidFill>
          </a:ln>
        </p:spPr>
        <p:txBody>
          <a:bodyPr wrap="square" lIns="0" tIns="0" rIns="0" bIns="0" rtlCol="0"/>
          <a:lstStyle/>
          <a:p>
            <a:endParaRPr/>
          </a:p>
        </p:txBody>
      </p:sp>
      <p:sp>
        <p:nvSpPr>
          <p:cNvPr id="46" name="object 46"/>
          <p:cNvSpPr/>
          <p:nvPr/>
        </p:nvSpPr>
        <p:spPr>
          <a:xfrm>
            <a:off x="2217216" y="5297678"/>
            <a:ext cx="37465" cy="36830"/>
          </a:xfrm>
          <a:custGeom>
            <a:avLst/>
            <a:gdLst/>
            <a:ahLst/>
            <a:cxnLst/>
            <a:rect l="l" t="t" r="r" b="b"/>
            <a:pathLst>
              <a:path w="37464" h="36829">
                <a:moveTo>
                  <a:pt x="18465" y="0"/>
                </a:moveTo>
                <a:lnTo>
                  <a:pt x="11272" y="1420"/>
                </a:lnTo>
                <a:lnTo>
                  <a:pt x="5403" y="5297"/>
                </a:lnTo>
                <a:lnTo>
                  <a:pt x="1449" y="11053"/>
                </a:lnTo>
                <a:lnTo>
                  <a:pt x="0" y="18110"/>
                </a:lnTo>
                <a:lnTo>
                  <a:pt x="1449" y="25161"/>
                </a:lnTo>
                <a:lnTo>
                  <a:pt x="5403" y="30918"/>
                </a:lnTo>
                <a:lnTo>
                  <a:pt x="11272" y="34798"/>
                </a:lnTo>
                <a:lnTo>
                  <a:pt x="18465" y="36220"/>
                </a:lnTo>
                <a:lnTo>
                  <a:pt x="25622" y="34798"/>
                </a:lnTo>
                <a:lnTo>
                  <a:pt x="31472" y="30918"/>
                </a:lnTo>
                <a:lnTo>
                  <a:pt x="35419" y="25161"/>
                </a:lnTo>
                <a:lnTo>
                  <a:pt x="36868" y="18110"/>
                </a:lnTo>
                <a:lnTo>
                  <a:pt x="35419" y="11053"/>
                </a:lnTo>
                <a:lnTo>
                  <a:pt x="31472" y="5297"/>
                </a:lnTo>
                <a:lnTo>
                  <a:pt x="25622" y="1420"/>
                </a:lnTo>
                <a:lnTo>
                  <a:pt x="18465" y="0"/>
                </a:lnTo>
                <a:close/>
              </a:path>
            </a:pathLst>
          </a:custGeom>
          <a:ln w="5080">
            <a:solidFill>
              <a:srgbClr val="020302"/>
            </a:solidFill>
          </a:ln>
        </p:spPr>
        <p:txBody>
          <a:bodyPr wrap="square" lIns="0" tIns="0" rIns="0" bIns="0" rtlCol="0"/>
          <a:lstStyle/>
          <a:p>
            <a:endParaRPr/>
          </a:p>
        </p:txBody>
      </p:sp>
      <p:sp>
        <p:nvSpPr>
          <p:cNvPr id="47" name="object 47"/>
          <p:cNvSpPr/>
          <p:nvPr/>
        </p:nvSpPr>
        <p:spPr>
          <a:xfrm>
            <a:off x="2252662" y="5235702"/>
            <a:ext cx="37465" cy="36830"/>
          </a:xfrm>
          <a:custGeom>
            <a:avLst/>
            <a:gdLst/>
            <a:ahLst/>
            <a:cxnLst/>
            <a:rect l="l" t="t" r="r" b="b"/>
            <a:pathLst>
              <a:path w="37464" h="36829">
                <a:moveTo>
                  <a:pt x="18453" y="0"/>
                </a:moveTo>
                <a:lnTo>
                  <a:pt x="11278" y="1424"/>
                </a:lnTo>
                <a:lnTo>
                  <a:pt x="5411" y="5311"/>
                </a:lnTo>
                <a:lnTo>
                  <a:pt x="1452" y="11079"/>
                </a:lnTo>
                <a:lnTo>
                  <a:pt x="0" y="18148"/>
                </a:lnTo>
                <a:lnTo>
                  <a:pt x="1452" y="25190"/>
                </a:lnTo>
                <a:lnTo>
                  <a:pt x="5411" y="30938"/>
                </a:lnTo>
                <a:lnTo>
                  <a:pt x="11278" y="34812"/>
                </a:lnTo>
                <a:lnTo>
                  <a:pt x="18453" y="36233"/>
                </a:lnTo>
                <a:lnTo>
                  <a:pt x="25634" y="34812"/>
                </a:lnTo>
                <a:lnTo>
                  <a:pt x="31491" y="30938"/>
                </a:lnTo>
                <a:lnTo>
                  <a:pt x="35435" y="25190"/>
                </a:lnTo>
                <a:lnTo>
                  <a:pt x="36880" y="18148"/>
                </a:lnTo>
                <a:lnTo>
                  <a:pt x="35435" y="11079"/>
                </a:lnTo>
                <a:lnTo>
                  <a:pt x="31491" y="5311"/>
                </a:lnTo>
                <a:lnTo>
                  <a:pt x="25634" y="1424"/>
                </a:lnTo>
                <a:lnTo>
                  <a:pt x="18453" y="0"/>
                </a:lnTo>
                <a:close/>
              </a:path>
            </a:pathLst>
          </a:custGeom>
          <a:ln w="5080">
            <a:solidFill>
              <a:srgbClr val="020302"/>
            </a:solidFill>
          </a:ln>
        </p:spPr>
        <p:txBody>
          <a:bodyPr wrap="square" lIns="0" tIns="0" rIns="0" bIns="0" rtlCol="0"/>
          <a:lstStyle/>
          <a:p>
            <a:endParaRPr/>
          </a:p>
        </p:txBody>
      </p:sp>
      <p:sp>
        <p:nvSpPr>
          <p:cNvPr id="48" name="object 48"/>
          <p:cNvSpPr/>
          <p:nvPr/>
        </p:nvSpPr>
        <p:spPr>
          <a:xfrm>
            <a:off x="2347683" y="5220246"/>
            <a:ext cx="37465" cy="36830"/>
          </a:xfrm>
          <a:custGeom>
            <a:avLst/>
            <a:gdLst/>
            <a:ahLst/>
            <a:cxnLst/>
            <a:rect l="l" t="t" r="r" b="b"/>
            <a:pathLst>
              <a:path w="37464" h="36829">
                <a:moveTo>
                  <a:pt x="18453" y="0"/>
                </a:moveTo>
                <a:lnTo>
                  <a:pt x="11278" y="1428"/>
                </a:lnTo>
                <a:lnTo>
                  <a:pt x="5411" y="5319"/>
                </a:lnTo>
                <a:lnTo>
                  <a:pt x="1452" y="11085"/>
                </a:lnTo>
                <a:lnTo>
                  <a:pt x="0" y="18135"/>
                </a:lnTo>
                <a:lnTo>
                  <a:pt x="1452" y="25193"/>
                </a:lnTo>
                <a:lnTo>
                  <a:pt x="5411" y="30962"/>
                </a:lnTo>
                <a:lnTo>
                  <a:pt x="11278" y="34855"/>
                </a:lnTo>
                <a:lnTo>
                  <a:pt x="18453" y="36283"/>
                </a:lnTo>
                <a:lnTo>
                  <a:pt x="25646" y="34855"/>
                </a:lnTo>
                <a:lnTo>
                  <a:pt x="31515" y="30962"/>
                </a:lnTo>
                <a:lnTo>
                  <a:pt x="35469" y="25193"/>
                </a:lnTo>
                <a:lnTo>
                  <a:pt x="36918" y="18135"/>
                </a:lnTo>
                <a:lnTo>
                  <a:pt x="35469" y="11085"/>
                </a:lnTo>
                <a:lnTo>
                  <a:pt x="31515" y="5319"/>
                </a:lnTo>
                <a:lnTo>
                  <a:pt x="25646" y="1428"/>
                </a:lnTo>
                <a:lnTo>
                  <a:pt x="18453" y="0"/>
                </a:lnTo>
                <a:close/>
              </a:path>
            </a:pathLst>
          </a:custGeom>
          <a:ln w="5080">
            <a:solidFill>
              <a:srgbClr val="020302"/>
            </a:solidFill>
          </a:ln>
        </p:spPr>
        <p:txBody>
          <a:bodyPr wrap="square" lIns="0" tIns="0" rIns="0" bIns="0" rtlCol="0"/>
          <a:lstStyle/>
          <a:p>
            <a:endParaRPr/>
          </a:p>
        </p:txBody>
      </p:sp>
      <p:sp>
        <p:nvSpPr>
          <p:cNvPr id="49" name="object 49"/>
          <p:cNvSpPr/>
          <p:nvPr/>
        </p:nvSpPr>
        <p:spPr>
          <a:xfrm>
            <a:off x="2383205" y="5300586"/>
            <a:ext cx="37465" cy="36830"/>
          </a:xfrm>
          <a:custGeom>
            <a:avLst/>
            <a:gdLst/>
            <a:ahLst/>
            <a:cxnLst/>
            <a:rect l="l" t="t" r="r" b="b"/>
            <a:pathLst>
              <a:path w="37464" h="36829">
                <a:moveTo>
                  <a:pt x="18465" y="0"/>
                </a:moveTo>
                <a:lnTo>
                  <a:pt x="11283" y="1424"/>
                </a:lnTo>
                <a:lnTo>
                  <a:pt x="5413" y="5311"/>
                </a:lnTo>
                <a:lnTo>
                  <a:pt x="1452" y="11079"/>
                </a:lnTo>
                <a:lnTo>
                  <a:pt x="0" y="18148"/>
                </a:lnTo>
                <a:lnTo>
                  <a:pt x="1452" y="25188"/>
                </a:lnTo>
                <a:lnTo>
                  <a:pt x="5413" y="30932"/>
                </a:lnTo>
                <a:lnTo>
                  <a:pt x="11283" y="34802"/>
                </a:lnTo>
                <a:lnTo>
                  <a:pt x="18465" y="36220"/>
                </a:lnTo>
                <a:lnTo>
                  <a:pt x="25662" y="34802"/>
                </a:lnTo>
                <a:lnTo>
                  <a:pt x="31540" y="30932"/>
                </a:lnTo>
                <a:lnTo>
                  <a:pt x="35503" y="25188"/>
                </a:lnTo>
                <a:lnTo>
                  <a:pt x="36957" y="18148"/>
                </a:lnTo>
                <a:lnTo>
                  <a:pt x="35503" y="11079"/>
                </a:lnTo>
                <a:lnTo>
                  <a:pt x="31540" y="5311"/>
                </a:lnTo>
                <a:lnTo>
                  <a:pt x="25662" y="1424"/>
                </a:lnTo>
                <a:lnTo>
                  <a:pt x="18465" y="0"/>
                </a:lnTo>
                <a:close/>
              </a:path>
            </a:pathLst>
          </a:custGeom>
          <a:ln w="5080">
            <a:solidFill>
              <a:srgbClr val="020302"/>
            </a:solidFill>
          </a:ln>
        </p:spPr>
        <p:txBody>
          <a:bodyPr wrap="square" lIns="0" tIns="0" rIns="0" bIns="0" rtlCol="0"/>
          <a:lstStyle/>
          <a:p>
            <a:endParaRPr/>
          </a:p>
        </p:txBody>
      </p:sp>
      <p:sp>
        <p:nvSpPr>
          <p:cNvPr id="50" name="object 50"/>
          <p:cNvSpPr/>
          <p:nvPr/>
        </p:nvSpPr>
        <p:spPr>
          <a:xfrm>
            <a:off x="2340406" y="5368556"/>
            <a:ext cx="37465" cy="36830"/>
          </a:xfrm>
          <a:custGeom>
            <a:avLst/>
            <a:gdLst/>
            <a:ahLst/>
            <a:cxnLst/>
            <a:rect l="l" t="t" r="r" b="b"/>
            <a:pathLst>
              <a:path w="37464" h="36829">
                <a:moveTo>
                  <a:pt x="18491" y="0"/>
                </a:moveTo>
                <a:lnTo>
                  <a:pt x="11299" y="1424"/>
                </a:lnTo>
                <a:lnTo>
                  <a:pt x="5421" y="5310"/>
                </a:lnTo>
                <a:lnTo>
                  <a:pt x="1455" y="11074"/>
                </a:lnTo>
                <a:lnTo>
                  <a:pt x="0" y="18135"/>
                </a:lnTo>
                <a:lnTo>
                  <a:pt x="1455" y="25187"/>
                </a:lnTo>
                <a:lnTo>
                  <a:pt x="5421" y="30943"/>
                </a:lnTo>
                <a:lnTo>
                  <a:pt x="11299" y="34823"/>
                </a:lnTo>
                <a:lnTo>
                  <a:pt x="18491" y="36245"/>
                </a:lnTo>
                <a:lnTo>
                  <a:pt x="25667" y="34823"/>
                </a:lnTo>
                <a:lnTo>
                  <a:pt x="31524" y="30943"/>
                </a:lnTo>
                <a:lnTo>
                  <a:pt x="35471" y="25187"/>
                </a:lnTo>
                <a:lnTo>
                  <a:pt x="36918" y="18135"/>
                </a:lnTo>
                <a:lnTo>
                  <a:pt x="35471" y="11074"/>
                </a:lnTo>
                <a:lnTo>
                  <a:pt x="31524" y="5310"/>
                </a:lnTo>
                <a:lnTo>
                  <a:pt x="25667" y="1424"/>
                </a:lnTo>
                <a:lnTo>
                  <a:pt x="18491" y="0"/>
                </a:lnTo>
                <a:close/>
              </a:path>
            </a:pathLst>
          </a:custGeom>
          <a:ln w="5080">
            <a:solidFill>
              <a:srgbClr val="020302"/>
            </a:solidFill>
          </a:ln>
        </p:spPr>
        <p:txBody>
          <a:bodyPr wrap="square" lIns="0" tIns="0" rIns="0" bIns="0" rtlCol="0"/>
          <a:lstStyle/>
          <a:p>
            <a:endParaRPr/>
          </a:p>
        </p:txBody>
      </p:sp>
      <p:sp>
        <p:nvSpPr>
          <p:cNvPr id="51" name="object 51"/>
          <p:cNvSpPr/>
          <p:nvPr/>
        </p:nvSpPr>
        <p:spPr>
          <a:xfrm>
            <a:off x="2120531" y="5047081"/>
            <a:ext cx="174625" cy="172085"/>
          </a:xfrm>
          <a:custGeom>
            <a:avLst/>
            <a:gdLst/>
            <a:ahLst/>
            <a:cxnLst/>
            <a:rect l="l" t="t" r="r" b="b"/>
            <a:pathLst>
              <a:path w="174625" h="172085">
                <a:moveTo>
                  <a:pt x="87261" y="0"/>
                </a:moveTo>
                <a:lnTo>
                  <a:pt x="53288" y="6744"/>
                </a:lnTo>
                <a:lnTo>
                  <a:pt x="25552" y="25134"/>
                </a:lnTo>
                <a:lnTo>
                  <a:pt x="6855" y="52404"/>
                </a:lnTo>
                <a:lnTo>
                  <a:pt x="0" y="85788"/>
                </a:lnTo>
                <a:lnTo>
                  <a:pt x="2602" y="106635"/>
                </a:lnTo>
                <a:lnTo>
                  <a:pt x="21527" y="142100"/>
                </a:lnTo>
                <a:lnTo>
                  <a:pt x="60196" y="167312"/>
                </a:lnTo>
                <a:lnTo>
                  <a:pt x="87261" y="171551"/>
                </a:lnTo>
                <a:lnTo>
                  <a:pt x="94919" y="171551"/>
                </a:lnTo>
                <a:lnTo>
                  <a:pt x="135359" y="157277"/>
                </a:lnTo>
                <a:lnTo>
                  <a:pt x="169624" y="114202"/>
                </a:lnTo>
                <a:lnTo>
                  <a:pt x="174536" y="85788"/>
                </a:lnTo>
                <a:lnTo>
                  <a:pt x="167677" y="52404"/>
                </a:lnTo>
                <a:lnTo>
                  <a:pt x="148972" y="25134"/>
                </a:lnTo>
                <a:lnTo>
                  <a:pt x="121231" y="6744"/>
                </a:lnTo>
                <a:lnTo>
                  <a:pt x="87261" y="0"/>
                </a:lnTo>
                <a:close/>
              </a:path>
            </a:pathLst>
          </a:custGeom>
          <a:ln w="5080">
            <a:solidFill>
              <a:srgbClr val="020302"/>
            </a:solidFill>
          </a:ln>
        </p:spPr>
        <p:txBody>
          <a:bodyPr wrap="square" lIns="0" tIns="0" rIns="0" bIns="0" rtlCol="0"/>
          <a:lstStyle/>
          <a:p>
            <a:endParaRPr/>
          </a:p>
        </p:txBody>
      </p:sp>
      <p:sp>
        <p:nvSpPr>
          <p:cNvPr id="52" name="object 52"/>
          <p:cNvSpPr/>
          <p:nvPr/>
        </p:nvSpPr>
        <p:spPr>
          <a:xfrm>
            <a:off x="1983346" y="4987226"/>
            <a:ext cx="672465" cy="660400"/>
          </a:xfrm>
          <a:custGeom>
            <a:avLst/>
            <a:gdLst/>
            <a:ahLst/>
            <a:cxnLst/>
            <a:rect l="l" t="t" r="r" b="b"/>
            <a:pathLst>
              <a:path w="672464" h="660400">
                <a:moveTo>
                  <a:pt x="335978" y="0"/>
                </a:moveTo>
                <a:lnTo>
                  <a:pt x="385637" y="3580"/>
                </a:lnTo>
                <a:lnTo>
                  <a:pt x="433033" y="13979"/>
                </a:lnTo>
                <a:lnTo>
                  <a:pt x="477646" y="30688"/>
                </a:lnTo>
                <a:lnTo>
                  <a:pt x="518956" y="53194"/>
                </a:lnTo>
                <a:lnTo>
                  <a:pt x="556444" y="80988"/>
                </a:lnTo>
                <a:lnTo>
                  <a:pt x="589590" y="113559"/>
                </a:lnTo>
                <a:lnTo>
                  <a:pt x="617874" y="150396"/>
                </a:lnTo>
                <a:lnTo>
                  <a:pt x="640778" y="190987"/>
                </a:lnTo>
                <a:lnTo>
                  <a:pt x="657781" y="234824"/>
                </a:lnTo>
                <a:lnTo>
                  <a:pt x="668364" y="281394"/>
                </a:lnTo>
                <a:lnTo>
                  <a:pt x="672007" y="330187"/>
                </a:lnTo>
                <a:lnTo>
                  <a:pt x="668364" y="378985"/>
                </a:lnTo>
                <a:lnTo>
                  <a:pt x="657781" y="425558"/>
                </a:lnTo>
                <a:lnTo>
                  <a:pt x="640778" y="469395"/>
                </a:lnTo>
                <a:lnTo>
                  <a:pt x="617874" y="509985"/>
                </a:lnTo>
                <a:lnTo>
                  <a:pt x="589590" y="546820"/>
                </a:lnTo>
                <a:lnTo>
                  <a:pt x="556444" y="579387"/>
                </a:lnTo>
                <a:lnTo>
                  <a:pt x="518956" y="607177"/>
                </a:lnTo>
                <a:lnTo>
                  <a:pt x="477646" y="629680"/>
                </a:lnTo>
                <a:lnTo>
                  <a:pt x="433033" y="646385"/>
                </a:lnTo>
                <a:lnTo>
                  <a:pt x="385637" y="656782"/>
                </a:lnTo>
                <a:lnTo>
                  <a:pt x="335978" y="660361"/>
                </a:lnTo>
                <a:lnTo>
                  <a:pt x="286334" y="656782"/>
                </a:lnTo>
                <a:lnTo>
                  <a:pt x="238951" y="646385"/>
                </a:lnTo>
                <a:lnTo>
                  <a:pt x="194347" y="629680"/>
                </a:lnTo>
                <a:lnTo>
                  <a:pt x="153044" y="607177"/>
                </a:lnTo>
                <a:lnTo>
                  <a:pt x="115560" y="579387"/>
                </a:lnTo>
                <a:lnTo>
                  <a:pt x="82417" y="546820"/>
                </a:lnTo>
                <a:lnTo>
                  <a:pt x="54133" y="509985"/>
                </a:lnTo>
                <a:lnTo>
                  <a:pt x="31230" y="469395"/>
                </a:lnTo>
                <a:lnTo>
                  <a:pt x="14226" y="425558"/>
                </a:lnTo>
                <a:lnTo>
                  <a:pt x="3643" y="378985"/>
                </a:lnTo>
                <a:lnTo>
                  <a:pt x="0" y="330187"/>
                </a:lnTo>
                <a:lnTo>
                  <a:pt x="3643" y="281394"/>
                </a:lnTo>
                <a:lnTo>
                  <a:pt x="14226" y="234824"/>
                </a:lnTo>
                <a:lnTo>
                  <a:pt x="31230" y="190987"/>
                </a:lnTo>
                <a:lnTo>
                  <a:pt x="54133" y="150396"/>
                </a:lnTo>
                <a:lnTo>
                  <a:pt x="82417" y="113559"/>
                </a:lnTo>
                <a:lnTo>
                  <a:pt x="115560" y="80988"/>
                </a:lnTo>
                <a:lnTo>
                  <a:pt x="153044" y="53194"/>
                </a:lnTo>
                <a:lnTo>
                  <a:pt x="194347" y="30688"/>
                </a:lnTo>
                <a:lnTo>
                  <a:pt x="238951" y="13979"/>
                </a:lnTo>
                <a:lnTo>
                  <a:pt x="286334" y="3580"/>
                </a:lnTo>
                <a:lnTo>
                  <a:pt x="335978" y="0"/>
                </a:lnTo>
                <a:close/>
              </a:path>
            </a:pathLst>
          </a:custGeom>
          <a:ln w="5080">
            <a:solidFill>
              <a:srgbClr val="020302"/>
            </a:solidFill>
          </a:ln>
        </p:spPr>
        <p:txBody>
          <a:bodyPr wrap="square" lIns="0" tIns="0" rIns="0" bIns="0" rtlCol="0"/>
          <a:lstStyle/>
          <a:p>
            <a:endParaRPr/>
          </a:p>
        </p:txBody>
      </p:sp>
      <p:sp>
        <p:nvSpPr>
          <p:cNvPr id="53" name="object 53"/>
          <p:cNvSpPr/>
          <p:nvPr/>
        </p:nvSpPr>
        <p:spPr>
          <a:xfrm>
            <a:off x="1983333" y="4990744"/>
            <a:ext cx="672007" cy="333235"/>
          </a:xfrm>
          <a:prstGeom prst="rect">
            <a:avLst/>
          </a:prstGeom>
          <a:blipFill>
            <a:blip r:embed="rId13" cstate="print"/>
            <a:stretch>
              <a:fillRect/>
            </a:stretch>
          </a:blipFill>
        </p:spPr>
        <p:txBody>
          <a:bodyPr wrap="square" lIns="0" tIns="0" rIns="0" bIns="0" rtlCol="0"/>
          <a:lstStyle/>
          <a:p>
            <a:endParaRPr/>
          </a:p>
        </p:txBody>
      </p:sp>
      <p:sp>
        <p:nvSpPr>
          <p:cNvPr id="54" name="object 54"/>
          <p:cNvSpPr/>
          <p:nvPr/>
        </p:nvSpPr>
        <p:spPr>
          <a:xfrm>
            <a:off x="1983320" y="4987213"/>
            <a:ext cx="672465" cy="660400"/>
          </a:xfrm>
          <a:custGeom>
            <a:avLst/>
            <a:gdLst/>
            <a:ahLst/>
            <a:cxnLst/>
            <a:rect l="l" t="t" r="r" b="b"/>
            <a:pathLst>
              <a:path w="672464" h="660400">
                <a:moveTo>
                  <a:pt x="335978" y="0"/>
                </a:moveTo>
                <a:lnTo>
                  <a:pt x="385637" y="3580"/>
                </a:lnTo>
                <a:lnTo>
                  <a:pt x="433033" y="13979"/>
                </a:lnTo>
                <a:lnTo>
                  <a:pt x="477646" y="30688"/>
                </a:lnTo>
                <a:lnTo>
                  <a:pt x="518956" y="53195"/>
                </a:lnTo>
                <a:lnTo>
                  <a:pt x="556444" y="80989"/>
                </a:lnTo>
                <a:lnTo>
                  <a:pt x="589590" y="113561"/>
                </a:lnTo>
                <a:lnTo>
                  <a:pt x="617874" y="150399"/>
                </a:lnTo>
                <a:lnTo>
                  <a:pt x="640778" y="190992"/>
                </a:lnTo>
                <a:lnTo>
                  <a:pt x="657781" y="234831"/>
                </a:lnTo>
                <a:lnTo>
                  <a:pt x="668364" y="281403"/>
                </a:lnTo>
                <a:lnTo>
                  <a:pt x="672007" y="330200"/>
                </a:lnTo>
                <a:lnTo>
                  <a:pt x="668364" y="378992"/>
                </a:lnTo>
                <a:lnTo>
                  <a:pt x="657781" y="425560"/>
                </a:lnTo>
                <a:lnTo>
                  <a:pt x="640778" y="469394"/>
                </a:lnTo>
                <a:lnTo>
                  <a:pt x="617874" y="509983"/>
                </a:lnTo>
                <a:lnTo>
                  <a:pt x="589590" y="546816"/>
                </a:lnTo>
                <a:lnTo>
                  <a:pt x="556444" y="579384"/>
                </a:lnTo>
                <a:lnTo>
                  <a:pt x="518956" y="607174"/>
                </a:lnTo>
                <a:lnTo>
                  <a:pt x="477646" y="629678"/>
                </a:lnTo>
                <a:lnTo>
                  <a:pt x="433033" y="646384"/>
                </a:lnTo>
                <a:lnTo>
                  <a:pt x="385637" y="656782"/>
                </a:lnTo>
                <a:lnTo>
                  <a:pt x="335978" y="660361"/>
                </a:lnTo>
                <a:lnTo>
                  <a:pt x="286334" y="656782"/>
                </a:lnTo>
                <a:lnTo>
                  <a:pt x="238951" y="646384"/>
                </a:lnTo>
                <a:lnTo>
                  <a:pt x="194347" y="629678"/>
                </a:lnTo>
                <a:lnTo>
                  <a:pt x="153044" y="607174"/>
                </a:lnTo>
                <a:lnTo>
                  <a:pt x="115560" y="579384"/>
                </a:lnTo>
                <a:lnTo>
                  <a:pt x="82417" y="546816"/>
                </a:lnTo>
                <a:lnTo>
                  <a:pt x="54133" y="509983"/>
                </a:lnTo>
                <a:lnTo>
                  <a:pt x="31230" y="469394"/>
                </a:lnTo>
                <a:lnTo>
                  <a:pt x="14226" y="425560"/>
                </a:lnTo>
                <a:lnTo>
                  <a:pt x="3643" y="378992"/>
                </a:lnTo>
                <a:lnTo>
                  <a:pt x="0" y="330200"/>
                </a:lnTo>
                <a:lnTo>
                  <a:pt x="3643" y="281403"/>
                </a:lnTo>
                <a:lnTo>
                  <a:pt x="14226" y="234831"/>
                </a:lnTo>
                <a:lnTo>
                  <a:pt x="31230" y="190992"/>
                </a:lnTo>
                <a:lnTo>
                  <a:pt x="54133" y="150399"/>
                </a:lnTo>
                <a:lnTo>
                  <a:pt x="82417" y="113561"/>
                </a:lnTo>
                <a:lnTo>
                  <a:pt x="115560" y="80989"/>
                </a:lnTo>
                <a:lnTo>
                  <a:pt x="153044" y="53195"/>
                </a:lnTo>
                <a:lnTo>
                  <a:pt x="194347" y="30688"/>
                </a:lnTo>
                <a:lnTo>
                  <a:pt x="238951" y="13979"/>
                </a:lnTo>
                <a:lnTo>
                  <a:pt x="286334" y="3580"/>
                </a:lnTo>
                <a:lnTo>
                  <a:pt x="335978" y="0"/>
                </a:lnTo>
                <a:close/>
              </a:path>
            </a:pathLst>
          </a:custGeom>
          <a:ln w="5080">
            <a:solidFill>
              <a:srgbClr val="020302"/>
            </a:solidFill>
          </a:ln>
        </p:spPr>
        <p:txBody>
          <a:bodyPr wrap="square" lIns="0" tIns="0" rIns="0" bIns="0" rtlCol="0"/>
          <a:lstStyle/>
          <a:p>
            <a:endParaRPr/>
          </a:p>
        </p:txBody>
      </p:sp>
      <p:sp>
        <p:nvSpPr>
          <p:cNvPr id="55" name="object 55"/>
          <p:cNvSpPr/>
          <p:nvPr/>
        </p:nvSpPr>
        <p:spPr>
          <a:xfrm>
            <a:off x="2121623" y="5049278"/>
            <a:ext cx="174625" cy="172085"/>
          </a:xfrm>
          <a:custGeom>
            <a:avLst/>
            <a:gdLst/>
            <a:ahLst/>
            <a:cxnLst/>
            <a:rect l="l" t="t" r="r" b="b"/>
            <a:pathLst>
              <a:path w="174625" h="172085">
                <a:moveTo>
                  <a:pt x="87249" y="0"/>
                </a:moveTo>
                <a:lnTo>
                  <a:pt x="53299" y="6746"/>
                </a:lnTo>
                <a:lnTo>
                  <a:pt x="25565" y="25136"/>
                </a:lnTo>
                <a:lnTo>
                  <a:pt x="6860" y="52399"/>
                </a:lnTo>
                <a:lnTo>
                  <a:pt x="0" y="85763"/>
                </a:lnTo>
                <a:lnTo>
                  <a:pt x="2602" y="106614"/>
                </a:lnTo>
                <a:lnTo>
                  <a:pt x="21533" y="142091"/>
                </a:lnTo>
                <a:lnTo>
                  <a:pt x="60191" y="167298"/>
                </a:lnTo>
                <a:lnTo>
                  <a:pt x="87249" y="171526"/>
                </a:lnTo>
                <a:lnTo>
                  <a:pt x="94932" y="171526"/>
                </a:lnTo>
                <a:lnTo>
                  <a:pt x="135369" y="157272"/>
                </a:lnTo>
                <a:lnTo>
                  <a:pt x="169646" y="114188"/>
                </a:lnTo>
                <a:lnTo>
                  <a:pt x="174561" y="85763"/>
                </a:lnTo>
                <a:lnTo>
                  <a:pt x="167703" y="52399"/>
                </a:lnTo>
                <a:lnTo>
                  <a:pt x="148997" y="25136"/>
                </a:lnTo>
                <a:lnTo>
                  <a:pt x="121245" y="6746"/>
                </a:lnTo>
                <a:lnTo>
                  <a:pt x="87249" y="0"/>
                </a:lnTo>
                <a:close/>
              </a:path>
            </a:pathLst>
          </a:custGeom>
          <a:ln w="5080">
            <a:solidFill>
              <a:srgbClr val="020302"/>
            </a:solidFill>
          </a:ln>
        </p:spPr>
        <p:txBody>
          <a:bodyPr wrap="square" lIns="0" tIns="0" rIns="0" bIns="0" rtlCol="0"/>
          <a:lstStyle/>
          <a:p>
            <a:endParaRPr/>
          </a:p>
        </p:txBody>
      </p:sp>
      <p:sp>
        <p:nvSpPr>
          <p:cNvPr id="56" name="object 56"/>
          <p:cNvSpPr/>
          <p:nvPr/>
        </p:nvSpPr>
        <p:spPr>
          <a:xfrm>
            <a:off x="2454414" y="5229847"/>
            <a:ext cx="174625" cy="172085"/>
          </a:xfrm>
          <a:custGeom>
            <a:avLst/>
            <a:gdLst/>
            <a:ahLst/>
            <a:cxnLst/>
            <a:rect l="l" t="t" r="r" b="b"/>
            <a:pathLst>
              <a:path w="174625" h="172085">
                <a:moveTo>
                  <a:pt x="174180" y="92824"/>
                </a:moveTo>
                <a:lnTo>
                  <a:pt x="174383" y="90500"/>
                </a:lnTo>
                <a:lnTo>
                  <a:pt x="174586" y="88176"/>
                </a:lnTo>
                <a:lnTo>
                  <a:pt x="174586" y="85788"/>
                </a:lnTo>
                <a:lnTo>
                  <a:pt x="167719" y="52394"/>
                </a:lnTo>
                <a:lnTo>
                  <a:pt x="148997" y="25125"/>
                </a:lnTo>
                <a:lnTo>
                  <a:pt x="121239" y="6741"/>
                </a:lnTo>
                <a:lnTo>
                  <a:pt x="87261" y="0"/>
                </a:lnTo>
                <a:lnTo>
                  <a:pt x="55098" y="6017"/>
                </a:lnTo>
                <a:lnTo>
                  <a:pt x="9323" y="47213"/>
                </a:lnTo>
                <a:lnTo>
                  <a:pt x="0" y="83083"/>
                </a:lnTo>
                <a:lnTo>
                  <a:pt x="0" y="85788"/>
                </a:lnTo>
                <a:lnTo>
                  <a:pt x="6862" y="119168"/>
                </a:lnTo>
                <a:lnTo>
                  <a:pt x="25571" y="146429"/>
                </a:lnTo>
                <a:lnTo>
                  <a:pt x="53310" y="164810"/>
                </a:lnTo>
                <a:lnTo>
                  <a:pt x="87261" y="171551"/>
                </a:lnTo>
                <a:lnTo>
                  <a:pt x="119652" y="165447"/>
                </a:lnTo>
                <a:lnTo>
                  <a:pt x="146532" y="148713"/>
                </a:lnTo>
                <a:lnTo>
                  <a:pt x="165507" y="123717"/>
                </a:lnTo>
                <a:lnTo>
                  <a:pt x="174180" y="92824"/>
                </a:lnTo>
                <a:close/>
              </a:path>
            </a:pathLst>
          </a:custGeom>
          <a:ln w="5080">
            <a:solidFill>
              <a:srgbClr val="020302"/>
            </a:solidFill>
          </a:ln>
        </p:spPr>
        <p:txBody>
          <a:bodyPr wrap="square" lIns="0" tIns="0" rIns="0" bIns="0" rtlCol="0"/>
          <a:lstStyle/>
          <a:p>
            <a:endParaRPr/>
          </a:p>
        </p:txBody>
      </p:sp>
      <p:sp>
        <p:nvSpPr>
          <p:cNvPr id="57" name="object 57"/>
          <p:cNvSpPr/>
          <p:nvPr/>
        </p:nvSpPr>
        <p:spPr>
          <a:xfrm>
            <a:off x="2339594" y="5419483"/>
            <a:ext cx="174625" cy="172085"/>
          </a:xfrm>
          <a:custGeom>
            <a:avLst/>
            <a:gdLst/>
            <a:ahLst/>
            <a:cxnLst/>
            <a:rect l="l" t="t" r="r" b="b"/>
            <a:pathLst>
              <a:path w="174625" h="172085">
                <a:moveTo>
                  <a:pt x="87299" y="171577"/>
                </a:moveTo>
                <a:lnTo>
                  <a:pt x="121249" y="164831"/>
                </a:lnTo>
                <a:lnTo>
                  <a:pt x="148983" y="146437"/>
                </a:lnTo>
                <a:lnTo>
                  <a:pt x="167688" y="119156"/>
                </a:lnTo>
                <a:lnTo>
                  <a:pt x="174548" y="85750"/>
                </a:lnTo>
                <a:lnTo>
                  <a:pt x="167688" y="52394"/>
                </a:lnTo>
                <a:lnTo>
                  <a:pt x="148983" y="25134"/>
                </a:lnTo>
                <a:lnTo>
                  <a:pt x="121249" y="6745"/>
                </a:lnTo>
                <a:lnTo>
                  <a:pt x="87299" y="0"/>
                </a:lnTo>
                <a:lnTo>
                  <a:pt x="53304" y="6745"/>
                </a:lnTo>
                <a:lnTo>
                  <a:pt x="25557" y="25134"/>
                </a:lnTo>
                <a:lnTo>
                  <a:pt x="6855" y="52394"/>
                </a:lnTo>
                <a:lnTo>
                  <a:pt x="0" y="85750"/>
                </a:lnTo>
                <a:lnTo>
                  <a:pt x="6855" y="119156"/>
                </a:lnTo>
                <a:lnTo>
                  <a:pt x="25557" y="146437"/>
                </a:lnTo>
                <a:lnTo>
                  <a:pt x="53304" y="164831"/>
                </a:lnTo>
                <a:lnTo>
                  <a:pt x="87299" y="171577"/>
                </a:lnTo>
                <a:close/>
              </a:path>
            </a:pathLst>
          </a:custGeom>
          <a:ln w="5080">
            <a:solidFill>
              <a:srgbClr val="020302"/>
            </a:solidFill>
          </a:ln>
        </p:spPr>
        <p:txBody>
          <a:bodyPr wrap="square" lIns="0" tIns="0" rIns="0" bIns="0" rtlCol="0"/>
          <a:lstStyle/>
          <a:p>
            <a:endParaRPr/>
          </a:p>
        </p:txBody>
      </p:sp>
      <p:sp>
        <p:nvSpPr>
          <p:cNvPr id="58" name="object 58"/>
          <p:cNvSpPr/>
          <p:nvPr/>
        </p:nvSpPr>
        <p:spPr>
          <a:xfrm>
            <a:off x="2120506" y="5419483"/>
            <a:ext cx="174625" cy="172085"/>
          </a:xfrm>
          <a:custGeom>
            <a:avLst/>
            <a:gdLst/>
            <a:ahLst/>
            <a:cxnLst/>
            <a:rect l="l" t="t" r="r" b="b"/>
            <a:pathLst>
              <a:path w="174625" h="172085">
                <a:moveTo>
                  <a:pt x="87261" y="171577"/>
                </a:moveTo>
                <a:lnTo>
                  <a:pt x="121231" y="164831"/>
                </a:lnTo>
                <a:lnTo>
                  <a:pt x="148972" y="146437"/>
                </a:lnTo>
                <a:lnTo>
                  <a:pt x="167677" y="119156"/>
                </a:lnTo>
                <a:lnTo>
                  <a:pt x="174536" y="85750"/>
                </a:lnTo>
                <a:lnTo>
                  <a:pt x="167677" y="52394"/>
                </a:lnTo>
                <a:lnTo>
                  <a:pt x="148972" y="25134"/>
                </a:lnTo>
                <a:lnTo>
                  <a:pt x="121231" y="6745"/>
                </a:lnTo>
                <a:lnTo>
                  <a:pt x="87261" y="0"/>
                </a:lnTo>
                <a:lnTo>
                  <a:pt x="53288" y="6745"/>
                </a:lnTo>
                <a:lnTo>
                  <a:pt x="25552" y="25134"/>
                </a:lnTo>
                <a:lnTo>
                  <a:pt x="6855" y="52394"/>
                </a:lnTo>
                <a:lnTo>
                  <a:pt x="0" y="85750"/>
                </a:lnTo>
                <a:lnTo>
                  <a:pt x="6855" y="119156"/>
                </a:lnTo>
                <a:lnTo>
                  <a:pt x="25552" y="146437"/>
                </a:lnTo>
                <a:lnTo>
                  <a:pt x="53288" y="164831"/>
                </a:lnTo>
                <a:lnTo>
                  <a:pt x="87261" y="171577"/>
                </a:lnTo>
                <a:close/>
              </a:path>
            </a:pathLst>
          </a:custGeom>
          <a:ln w="5080">
            <a:solidFill>
              <a:srgbClr val="020302"/>
            </a:solidFill>
          </a:ln>
        </p:spPr>
        <p:txBody>
          <a:bodyPr wrap="square" lIns="0" tIns="0" rIns="0" bIns="0" rtlCol="0"/>
          <a:lstStyle/>
          <a:p>
            <a:endParaRPr/>
          </a:p>
        </p:txBody>
      </p:sp>
      <p:sp>
        <p:nvSpPr>
          <p:cNvPr id="59" name="object 59"/>
          <p:cNvSpPr/>
          <p:nvPr/>
        </p:nvSpPr>
        <p:spPr>
          <a:xfrm>
            <a:off x="2005660" y="5227663"/>
            <a:ext cx="174625" cy="172085"/>
          </a:xfrm>
          <a:custGeom>
            <a:avLst/>
            <a:gdLst/>
            <a:ahLst/>
            <a:cxnLst/>
            <a:rect l="l" t="t" r="r" b="b"/>
            <a:pathLst>
              <a:path w="174625" h="172085">
                <a:moveTo>
                  <a:pt x="87261" y="171526"/>
                </a:moveTo>
                <a:lnTo>
                  <a:pt x="121247" y="164789"/>
                </a:lnTo>
                <a:lnTo>
                  <a:pt x="149001" y="146413"/>
                </a:lnTo>
                <a:lnTo>
                  <a:pt x="167712" y="119153"/>
                </a:lnTo>
                <a:lnTo>
                  <a:pt x="174574" y="85763"/>
                </a:lnTo>
                <a:lnTo>
                  <a:pt x="167712" y="52367"/>
                </a:lnTo>
                <a:lnTo>
                  <a:pt x="149001" y="25107"/>
                </a:lnTo>
                <a:lnTo>
                  <a:pt x="121247" y="6735"/>
                </a:lnTo>
                <a:lnTo>
                  <a:pt x="87261" y="0"/>
                </a:lnTo>
                <a:lnTo>
                  <a:pt x="77691" y="522"/>
                </a:lnTo>
                <a:lnTo>
                  <a:pt x="37888" y="15144"/>
                </a:lnTo>
                <a:lnTo>
                  <a:pt x="8902" y="48234"/>
                </a:lnTo>
                <a:lnTo>
                  <a:pt x="0" y="85763"/>
                </a:lnTo>
                <a:lnTo>
                  <a:pt x="6862" y="119153"/>
                </a:lnTo>
                <a:lnTo>
                  <a:pt x="25571" y="146413"/>
                </a:lnTo>
                <a:lnTo>
                  <a:pt x="53310" y="164789"/>
                </a:lnTo>
                <a:lnTo>
                  <a:pt x="87261" y="171526"/>
                </a:lnTo>
                <a:close/>
              </a:path>
            </a:pathLst>
          </a:custGeom>
          <a:ln w="5080">
            <a:solidFill>
              <a:srgbClr val="020302"/>
            </a:solidFill>
          </a:ln>
        </p:spPr>
        <p:txBody>
          <a:bodyPr wrap="square" lIns="0" tIns="0" rIns="0" bIns="0" rtlCol="0"/>
          <a:lstStyle/>
          <a:p>
            <a:endParaRPr/>
          </a:p>
        </p:txBody>
      </p:sp>
      <p:sp>
        <p:nvSpPr>
          <p:cNvPr id="60" name="object 60"/>
          <p:cNvSpPr/>
          <p:nvPr/>
        </p:nvSpPr>
        <p:spPr>
          <a:xfrm>
            <a:off x="2339581" y="5050383"/>
            <a:ext cx="174625" cy="172085"/>
          </a:xfrm>
          <a:custGeom>
            <a:avLst/>
            <a:gdLst/>
            <a:ahLst/>
            <a:cxnLst/>
            <a:rect l="l" t="t" r="r" b="b"/>
            <a:pathLst>
              <a:path w="174625" h="172085">
                <a:moveTo>
                  <a:pt x="87299" y="171526"/>
                </a:moveTo>
                <a:lnTo>
                  <a:pt x="121249" y="164789"/>
                </a:lnTo>
                <a:lnTo>
                  <a:pt x="148983" y="146413"/>
                </a:lnTo>
                <a:lnTo>
                  <a:pt x="167688" y="119153"/>
                </a:lnTo>
                <a:lnTo>
                  <a:pt x="174548" y="85763"/>
                </a:lnTo>
                <a:lnTo>
                  <a:pt x="167688" y="52399"/>
                </a:lnTo>
                <a:lnTo>
                  <a:pt x="148983" y="25136"/>
                </a:lnTo>
                <a:lnTo>
                  <a:pt x="121249" y="6746"/>
                </a:lnTo>
                <a:lnTo>
                  <a:pt x="87299" y="0"/>
                </a:lnTo>
                <a:lnTo>
                  <a:pt x="53304" y="6746"/>
                </a:lnTo>
                <a:lnTo>
                  <a:pt x="25557" y="25136"/>
                </a:lnTo>
                <a:lnTo>
                  <a:pt x="6855" y="52399"/>
                </a:lnTo>
                <a:lnTo>
                  <a:pt x="0" y="85763"/>
                </a:lnTo>
                <a:lnTo>
                  <a:pt x="6855" y="119153"/>
                </a:lnTo>
                <a:lnTo>
                  <a:pt x="25557" y="146413"/>
                </a:lnTo>
                <a:lnTo>
                  <a:pt x="53304" y="164789"/>
                </a:lnTo>
                <a:lnTo>
                  <a:pt x="87299" y="171526"/>
                </a:lnTo>
                <a:close/>
              </a:path>
            </a:pathLst>
          </a:custGeom>
          <a:ln w="5080">
            <a:solidFill>
              <a:srgbClr val="020302"/>
            </a:solidFill>
          </a:ln>
        </p:spPr>
        <p:txBody>
          <a:bodyPr wrap="square" lIns="0" tIns="0" rIns="0" bIns="0" rtlCol="0"/>
          <a:lstStyle/>
          <a:p>
            <a:endParaRPr/>
          </a:p>
        </p:txBody>
      </p:sp>
      <p:sp>
        <p:nvSpPr>
          <p:cNvPr id="61" name="object 61"/>
          <p:cNvSpPr/>
          <p:nvPr/>
        </p:nvSpPr>
        <p:spPr>
          <a:xfrm>
            <a:off x="2668955" y="4996027"/>
            <a:ext cx="657059" cy="645706"/>
          </a:xfrm>
          <a:prstGeom prst="rect">
            <a:avLst/>
          </a:prstGeom>
          <a:blipFill>
            <a:blip r:embed="rId14" cstate="print"/>
            <a:stretch>
              <a:fillRect/>
            </a:stretch>
          </a:blipFill>
        </p:spPr>
        <p:txBody>
          <a:bodyPr wrap="square" lIns="0" tIns="0" rIns="0" bIns="0" rtlCol="0"/>
          <a:lstStyle/>
          <a:p>
            <a:endParaRPr/>
          </a:p>
        </p:txBody>
      </p:sp>
      <p:sp>
        <p:nvSpPr>
          <p:cNvPr id="62" name="object 62"/>
          <p:cNvSpPr/>
          <p:nvPr/>
        </p:nvSpPr>
        <p:spPr>
          <a:xfrm>
            <a:off x="2846027" y="5023103"/>
            <a:ext cx="429311" cy="368199"/>
          </a:xfrm>
          <a:prstGeom prst="rect">
            <a:avLst/>
          </a:prstGeom>
          <a:blipFill>
            <a:blip r:embed="rId15" cstate="print"/>
            <a:stretch>
              <a:fillRect/>
            </a:stretch>
          </a:blipFill>
        </p:spPr>
        <p:txBody>
          <a:bodyPr wrap="square" lIns="0" tIns="0" rIns="0" bIns="0" rtlCol="0"/>
          <a:lstStyle/>
          <a:p>
            <a:endParaRPr/>
          </a:p>
        </p:txBody>
      </p:sp>
      <p:sp>
        <p:nvSpPr>
          <p:cNvPr id="63" name="object 63"/>
          <p:cNvSpPr/>
          <p:nvPr/>
        </p:nvSpPr>
        <p:spPr>
          <a:xfrm>
            <a:off x="3181730" y="5474169"/>
            <a:ext cx="22964" cy="94043"/>
          </a:xfrm>
          <a:prstGeom prst="rect">
            <a:avLst/>
          </a:prstGeom>
          <a:blipFill>
            <a:blip r:embed="rId16" cstate="print"/>
            <a:stretch>
              <a:fillRect/>
            </a:stretch>
          </a:blipFill>
        </p:spPr>
        <p:txBody>
          <a:bodyPr wrap="square" lIns="0" tIns="0" rIns="0" bIns="0" rtlCol="0"/>
          <a:lstStyle/>
          <a:p>
            <a:endParaRPr/>
          </a:p>
        </p:txBody>
      </p:sp>
      <p:sp>
        <p:nvSpPr>
          <p:cNvPr id="64" name="object 64"/>
          <p:cNvSpPr/>
          <p:nvPr/>
        </p:nvSpPr>
        <p:spPr>
          <a:xfrm>
            <a:off x="3169869" y="5541390"/>
            <a:ext cx="32207" cy="10960"/>
          </a:xfrm>
          <a:prstGeom prst="rect">
            <a:avLst/>
          </a:prstGeom>
          <a:blipFill>
            <a:blip r:embed="rId17" cstate="print"/>
            <a:stretch>
              <a:fillRect/>
            </a:stretch>
          </a:blipFill>
        </p:spPr>
        <p:txBody>
          <a:bodyPr wrap="square" lIns="0" tIns="0" rIns="0" bIns="0" rtlCol="0"/>
          <a:lstStyle/>
          <a:p>
            <a:endParaRPr/>
          </a:p>
        </p:txBody>
      </p:sp>
      <p:sp>
        <p:nvSpPr>
          <p:cNvPr id="65" name="object 65"/>
          <p:cNvSpPr/>
          <p:nvPr/>
        </p:nvSpPr>
        <p:spPr>
          <a:xfrm>
            <a:off x="3155442" y="5509463"/>
            <a:ext cx="28714" cy="8966"/>
          </a:xfrm>
          <a:prstGeom prst="rect">
            <a:avLst/>
          </a:prstGeom>
          <a:blipFill>
            <a:blip r:embed="rId18" cstate="print"/>
            <a:stretch>
              <a:fillRect/>
            </a:stretch>
          </a:blipFill>
        </p:spPr>
        <p:txBody>
          <a:bodyPr wrap="square" lIns="0" tIns="0" rIns="0" bIns="0" rtlCol="0"/>
          <a:lstStyle/>
          <a:p>
            <a:endParaRPr/>
          </a:p>
        </p:txBody>
      </p:sp>
      <p:sp>
        <p:nvSpPr>
          <p:cNvPr id="66" name="object 66"/>
          <p:cNvSpPr/>
          <p:nvPr/>
        </p:nvSpPr>
        <p:spPr>
          <a:xfrm>
            <a:off x="3079711" y="5550268"/>
            <a:ext cx="7061" cy="78828"/>
          </a:xfrm>
          <a:prstGeom prst="rect">
            <a:avLst/>
          </a:prstGeom>
          <a:blipFill>
            <a:blip r:embed="rId19" cstate="print"/>
            <a:stretch>
              <a:fillRect/>
            </a:stretch>
          </a:blipFill>
        </p:spPr>
        <p:txBody>
          <a:bodyPr wrap="square" lIns="0" tIns="0" rIns="0" bIns="0" rtlCol="0"/>
          <a:lstStyle/>
          <a:p>
            <a:endParaRPr/>
          </a:p>
        </p:txBody>
      </p:sp>
      <p:sp>
        <p:nvSpPr>
          <p:cNvPr id="67" name="object 67"/>
          <p:cNvSpPr/>
          <p:nvPr/>
        </p:nvSpPr>
        <p:spPr>
          <a:xfrm>
            <a:off x="3076257" y="5606605"/>
            <a:ext cx="9525" cy="9525"/>
          </a:xfrm>
          <a:custGeom>
            <a:avLst/>
            <a:gdLst/>
            <a:ahLst/>
            <a:cxnLst/>
            <a:rect l="l" t="t" r="r" b="b"/>
            <a:pathLst>
              <a:path w="9525" h="9525">
                <a:moveTo>
                  <a:pt x="7588" y="1727"/>
                </a:moveTo>
                <a:lnTo>
                  <a:pt x="5968" y="1727"/>
                </a:lnTo>
                <a:lnTo>
                  <a:pt x="6667" y="2882"/>
                </a:lnTo>
                <a:lnTo>
                  <a:pt x="7302" y="5435"/>
                </a:lnTo>
                <a:lnTo>
                  <a:pt x="6680" y="9207"/>
                </a:lnTo>
                <a:lnTo>
                  <a:pt x="9398" y="7619"/>
                </a:lnTo>
                <a:lnTo>
                  <a:pt x="7588" y="1727"/>
                </a:lnTo>
              </a:path>
              <a:path w="9525" h="9525">
                <a:moveTo>
                  <a:pt x="5968" y="1727"/>
                </a:moveTo>
                <a:lnTo>
                  <a:pt x="7588" y="1727"/>
                </a:lnTo>
              </a:path>
              <a:path w="9525" h="9525">
                <a:moveTo>
                  <a:pt x="7588" y="1727"/>
                </a:moveTo>
                <a:lnTo>
                  <a:pt x="5968" y="1727"/>
                </a:lnTo>
              </a:path>
              <a:path w="9525" h="9525">
                <a:moveTo>
                  <a:pt x="114" y="0"/>
                </a:moveTo>
                <a:lnTo>
                  <a:pt x="0" y="7264"/>
                </a:lnTo>
                <a:lnTo>
                  <a:pt x="2793" y="2946"/>
                </a:lnTo>
                <a:lnTo>
                  <a:pt x="3784" y="2260"/>
                </a:lnTo>
                <a:lnTo>
                  <a:pt x="5968" y="1727"/>
                </a:lnTo>
                <a:lnTo>
                  <a:pt x="7588" y="1727"/>
                </a:lnTo>
                <a:lnTo>
                  <a:pt x="7529" y="1536"/>
                </a:lnTo>
                <a:lnTo>
                  <a:pt x="1269" y="1536"/>
                </a:lnTo>
                <a:lnTo>
                  <a:pt x="114" y="0"/>
                </a:lnTo>
              </a:path>
              <a:path w="9525" h="9525">
                <a:moveTo>
                  <a:pt x="1269" y="1536"/>
                </a:moveTo>
                <a:lnTo>
                  <a:pt x="7529" y="1536"/>
                </a:lnTo>
              </a:path>
              <a:path w="9525" h="9525">
                <a:moveTo>
                  <a:pt x="7529" y="1536"/>
                </a:moveTo>
                <a:lnTo>
                  <a:pt x="1269" y="1536"/>
                </a:lnTo>
              </a:path>
              <a:path w="9525" h="9525">
                <a:moveTo>
                  <a:pt x="7213" y="507"/>
                </a:moveTo>
                <a:lnTo>
                  <a:pt x="1269" y="1536"/>
                </a:lnTo>
                <a:lnTo>
                  <a:pt x="7529" y="1536"/>
                </a:lnTo>
                <a:lnTo>
                  <a:pt x="7213" y="507"/>
                </a:lnTo>
              </a:path>
            </a:pathLst>
          </a:custGeom>
        </p:spPr>
        <p:txBody>
          <a:bodyPr wrap="square" lIns="0" tIns="0" rIns="0" bIns="0" rtlCol="0"/>
          <a:lstStyle/>
          <a:p>
            <a:endParaRPr/>
          </a:p>
        </p:txBody>
      </p:sp>
      <p:sp>
        <p:nvSpPr>
          <p:cNvPr id="68" name="object 68"/>
          <p:cNvSpPr/>
          <p:nvPr/>
        </p:nvSpPr>
        <p:spPr>
          <a:xfrm>
            <a:off x="3072041" y="5579897"/>
            <a:ext cx="8890" cy="7620"/>
          </a:xfrm>
          <a:custGeom>
            <a:avLst/>
            <a:gdLst/>
            <a:ahLst/>
            <a:cxnLst/>
            <a:rect l="l" t="t" r="r" b="b"/>
            <a:pathLst>
              <a:path w="8889" h="7620">
                <a:moveTo>
                  <a:pt x="2120" y="596"/>
                </a:moveTo>
                <a:lnTo>
                  <a:pt x="1079" y="762"/>
                </a:lnTo>
                <a:lnTo>
                  <a:pt x="0" y="1765"/>
                </a:lnTo>
                <a:lnTo>
                  <a:pt x="2311" y="7467"/>
                </a:lnTo>
                <a:lnTo>
                  <a:pt x="5300" y="6121"/>
                </a:lnTo>
                <a:lnTo>
                  <a:pt x="3314" y="6121"/>
                </a:lnTo>
                <a:lnTo>
                  <a:pt x="2654" y="5257"/>
                </a:lnTo>
                <a:lnTo>
                  <a:pt x="1955" y="3327"/>
                </a:lnTo>
                <a:lnTo>
                  <a:pt x="2120" y="596"/>
                </a:lnTo>
              </a:path>
              <a:path w="8889" h="7620">
                <a:moveTo>
                  <a:pt x="3314" y="6121"/>
                </a:moveTo>
                <a:lnTo>
                  <a:pt x="5300" y="6121"/>
                </a:lnTo>
              </a:path>
              <a:path w="8889" h="7620">
                <a:moveTo>
                  <a:pt x="8320" y="5219"/>
                </a:moveTo>
                <a:lnTo>
                  <a:pt x="7302" y="5219"/>
                </a:lnTo>
                <a:lnTo>
                  <a:pt x="8394" y="6299"/>
                </a:lnTo>
                <a:lnTo>
                  <a:pt x="8320" y="5219"/>
                </a:lnTo>
              </a:path>
              <a:path w="8889" h="7620">
                <a:moveTo>
                  <a:pt x="7302" y="5219"/>
                </a:moveTo>
                <a:lnTo>
                  <a:pt x="8320" y="5219"/>
                </a:lnTo>
              </a:path>
              <a:path w="8889" h="7620">
                <a:moveTo>
                  <a:pt x="5300" y="6121"/>
                </a:moveTo>
                <a:lnTo>
                  <a:pt x="3314" y="6121"/>
                </a:lnTo>
              </a:path>
              <a:path w="8889" h="7620">
                <a:moveTo>
                  <a:pt x="8320" y="5219"/>
                </a:moveTo>
                <a:lnTo>
                  <a:pt x="7302" y="5219"/>
                </a:lnTo>
              </a:path>
              <a:path w="8889" h="7620">
                <a:moveTo>
                  <a:pt x="7962" y="0"/>
                </a:moveTo>
                <a:lnTo>
                  <a:pt x="5905" y="4330"/>
                </a:lnTo>
                <a:lnTo>
                  <a:pt x="5105" y="5168"/>
                </a:lnTo>
                <a:lnTo>
                  <a:pt x="3314" y="6121"/>
                </a:lnTo>
                <a:lnTo>
                  <a:pt x="5300" y="6121"/>
                </a:lnTo>
                <a:lnTo>
                  <a:pt x="7302" y="5219"/>
                </a:lnTo>
                <a:lnTo>
                  <a:pt x="8320" y="5219"/>
                </a:lnTo>
                <a:lnTo>
                  <a:pt x="7962" y="0"/>
                </a:lnTo>
              </a:path>
            </a:pathLst>
          </a:custGeom>
        </p:spPr>
        <p:txBody>
          <a:bodyPr wrap="square" lIns="0" tIns="0" rIns="0" bIns="0" rtlCol="0"/>
          <a:lstStyle/>
          <a:p>
            <a:endParaRPr/>
          </a:p>
        </p:txBody>
      </p:sp>
      <p:sp>
        <p:nvSpPr>
          <p:cNvPr id="69" name="object 69"/>
          <p:cNvSpPr/>
          <p:nvPr/>
        </p:nvSpPr>
        <p:spPr>
          <a:xfrm>
            <a:off x="3127425" y="5557697"/>
            <a:ext cx="73342" cy="33350"/>
          </a:xfrm>
          <a:prstGeom prst="rect">
            <a:avLst/>
          </a:prstGeom>
          <a:blipFill>
            <a:blip r:embed="rId20" cstate="print"/>
            <a:stretch>
              <a:fillRect/>
            </a:stretch>
          </a:blipFill>
        </p:spPr>
        <p:txBody>
          <a:bodyPr wrap="square" lIns="0" tIns="0" rIns="0" bIns="0" rtlCol="0"/>
          <a:lstStyle/>
          <a:p>
            <a:endParaRPr/>
          </a:p>
        </p:txBody>
      </p:sp>
      <p:sp>
        <p:nvSpPr>
          <p:cNvPr id="70" name="object 70"/>
          <p:cNvSpPr/>
          <p:nvPr/>
        </p:nvSpPr>
        <p:spPr>
          <a:xfrm>
            <a:off x="3137306" y="5569521"/>
            <a:ext cx="10426" cy="17538"/>
          </a:xfrm>
          <a:prstGeom prst="rect">
            <a:avLst/>
          </a:prstGeom>
          <a:blipFill>
            <a:blip r:embed="rId21" cstate="print"/>
            <a:stretch>
              <a:fillRect/>
            </a:stretch>
          </a:blipFill>
        </p:spPr>
        <p:txBody>
          <a:bodyPr wrap="square" lIns="0" tIns="0" rIns="0" bIns="0" rtlCol="0"/>
          <a:lstStyle/>
          <a:p>
            <a:endParaRPr/>
          </a:p>
        </p:txBody>
      </p:sp>
      <p:sp>
        <p:nvSpPr>
          <p:cNvPr id="71" name="object 71"/>
          <p:cNvSpPr/>
          <p:nvPr/>
        </p:nvSpPr>
        <p:spPr>
          <a:xfrm>
            <a:off x="3161969" y="5554764"/>
            <a:ext cx="10299" cy="15125"/>
          </a:xfrm>
          <a:prstGeom prst="rect">
            <a:avLst/>
          </a:prstGeom>
          <a:blipFill>
            <a:blip r:embed="rId22" cstate="print"/>
            <a:stretch>
              <a:fillRect/>
            </a:stretch>
          </a:blipFill>
        </p:spPr>
        <p:txBody>
          <a:bodyPr wrap="square" lIns="0" tIns="0" rIns="0" bIns="0" rtlCol="0"/>
          <a:lstStyle/>
          <a:p>
            <a:endParaRPr/>
          </a:p>
        </p:txBody>
      </p:sp>
      <p:sp>
        <p:nvSpPr>
          <p:cNvPr id="72" name="object 72"/>
          <p:cNvSpPr/>
          <p:nvPr/>
        </p:nvSpPr>
        <p:spPr>
          <a:xfrm>
            <a:off x="2697695" y="5449671"/>
            <a:ext cx="89916" cy="37261"/>
          </a:xfrm>
          <a:prstGeom prst="rect">
            <a:avLst/>
          </a:prstGeom>
          <a:blipFill>
            <a:blip r:embed="rId23" cstate="print"/>
            <a:stretch>
              <a:fillRect/>
            </a:stretch>
          </a:blipFill>
        </p:spPr>
        <p:txBody>
          <a:bodyPr wrap="square" lIns="0" tIns="0" rIns="0" bIns="0" rtlCol="0"/>
          <a:lstStyle/>
          <a:p>
            <a:endParaRPr/>
          </a:p>
        </p:txBody>
      </p:sp>
      <p:sp>
        <p:nvSpPr>
          <p:cNvPr id="73" name="object 73"/>
          <p:cNvSpPr/>
          <p:nvPr/>
        </p:nvSpPr>
        <p:spPr>
          <a:xfrm>
            <a:off x="2711957" y="5437594"/>
            <a:ext cx="25514" cy="22999"/>
          </a:xfrm>
          <a:prstGeom prst="rect">
            <a:avLst/>
          </a:prstGeom>
          <a:blipFill>
            <a:blip r:embed="rId24" cstate="print"/>
            <a:stretch>
              <a:fillRect/>
            </a:stretch>
          </a:blipFill>
        </p:spPr>
        <p:txBody>
          <a:bodyPr wrap="square" lIns="0" tIns="0" rIns="0" bIns="0" rtlCol="0"/>
          <a:lstStyle/>
          <a:p>
            <a:endParaRPr/>
          </a:p>
        </p:txBody>
      </p:sp>
      <p:sp>
        <p:nvSpPr>
          <p:cNvPr id="74" name="object 74"/>
          <p:cNvSpPr/>
          <p:nvPr/>
        </p:nvSpPr>
        <p:spPr>
          <a:xfrm>
            <a:off x="2750185" y="5444515"/>
            <a:ext cx="20700" cy="23469"/>
          </a:xfrm>
          <a:prstGeom prst="rect">
            <a:avLst/>
          </a:prstGeom>
          <a:blipFill>
            <a:blip r:embed="rId25" cstate="print"/>
            <a:stretch>
              <a:fillRect/>
            </a:stretch>
          </a:blipFill>
        </p:spPr>
        <p:txBody>
          <a:bodyPr wrap="square" lIns="0" tIns="0" rIns="0" bIns="0" rtlCol="0"/>
          <a:lstStyle/>
          <a:p>
            <a:endParaRPr/>
          </a:p>
        </p:txBody>
      </p:sp>
      <p:sp>
        <p:nvSpPr>
          <p:cNvPr id="75" name="object 75"/>
          <p:cNvSpPr/>
          <p:nvPr/>
        </p:nvSpPr>
        <p:spPr>
          <a:xfrm>
            <a:off x="2705963" y="5377091"/>
            <a:ext cx="13804" cy="78384"/>
          </a:xfrm>
          <a:prstGeom prst="rect">
            <a:avLst/>
          </a:prstGeom>
          <a:blipFill>
            <a:blip r:embed="rId26" cstate="print"/>
            <a:stretch>
              <a:fillRect/>
            </a:stretch>
          </a:blipFill>
        </p:spPr>
        <p:txBody>
          <a:bodyPr wrap="square" lIns="0" tIns="0" rIns="0" bIns="0" rtlCol="0"/>
          <a:lstStyle/>
          <a:p>
            <a:endParaRPr/>
          </a:p>
        </p:txBody>
      </p:sp>
      <p:sp>
        <p:nvSpPr>
          <p:cNvPr id="76" name="object 76"/>
          <p:cNvSpPr/>
          <p:nvPr/>
        </p:nvSpPr>
        <p:spPr>
          <a:xfrm>
            <a:off x="2714929" y="5391112"/>
            <a:ext cx="15709" cy="11887"/>
          </a:xfrm>
          <a:prstGeom prst="rect">
            <a:avLst/>
          </a:prstGeom>
          <a:blipFill>
            <a:blip r:embed="rId27" cstate="print"/>
            <a:stretch>
              <a:fillRect/>
            </a:stretch>
          </a:blipFill>
        </p:spPr>
        <p:txBody>
          <a:bodyPr wrap="square" lIns="0" tIns="0" rIns="0" bIns="0" rtlCol="0"/>
          <a:lstStyle/>
          <a:p>
            <a:endParaRPr/>
          </a:p>
        </p:txBody>
      </p:sp>
      <p:sp>
        <p:nvSpPr>
          <p:cNvPr id="77" name="object 77"/>
          <p:cNvSpPr/>
          <p:nvPr/>
        </p:nvSpPr>
        <p:spPr>
          <a:xfrm>
            <a:off x="2714536" y="5420639"/>
            <a:ext cx="13944" cy="9245"/>
          </a:xfrm>
          <a:prstGeom prst="rect">
            <a:avLst/>
          </a:prstGeom>
          <a:blipFill>
            <a:blip r:embed="rId28" cstate="print"/>
            <a:stretch>
              <a:fillRect/>
            </a:stretch>
          </a:blipFill>
        </p:spPr>
        <p:txBody>
          <a:bodyPr wrap="square" lIns="0" tIns="0" rIns="0" bIns="0" rtlCol="0"/>
          <a:lstStyle/>
          <a:p>
            <a:endParaRPr/>
          </a:p>
        </p:txBody>
      </p:sp>
      <p:sp>
        <p:nvSpPr>
          <p:cNvPr id="78" name="object 78"/>
          <p:cNvSpPr/>
          <p:nvPr/>
        </p:nvSpPr>
        <p:spPr>
          <a:xfrm>
            <a:off x="2683979" y="5313070"/>
            <a:ext cx="60464" cy="52095"/>
          </a:xfrm>
          <a:prstGeom prst="rect">
            <a:avLst/>
          </a:prstGeom>
          <a:blipFill>
            <a:blip r:embed="rId29" cstate="print"/>
            <a:stretch>
              <a:fillRect/>
            </a:stretch>
          </a:blipFill>
        </p:spPr>
        <p:txBody>
          <a:bodyPr wrap="square" lIns="0" tIns="0" rIns="0" bIns="0" rtlCol="0"/>
          <a:lstStyle/>
          <a:p>
            <a:endParaRPr/>
          </a:p>
        </p:txBody>
      </p:sp>
      <p:sp>
        <p:nvSpPr>
          <p:cNvPr id="79" name="object 79"/>
          <p:cNvSpPr/>
          <p:nvPr/>
        </p:nvSpPr>
        <p:spPr>
          <a:xfrm>
            <a:off x="2690825" y="5344566"/>
            <a:ext cx="10160" cy="12065"/>
          </a:xfrm>
          <a:custGeom>
            <a:avLst/>
            <a:gdLst/>
            <a:ahLst/>
            <a:cxnLst/>
            <a:rect l="l" t="t" r="r" b="b"/>
            <a:pathLst>
              <a:path w="10160" h="12064">
                <a:moveTo>
                  <a:pt x="7681" y="3886"/>
                </a:moveTo>
                <a:lnTo>
                  <a:pt x="5181" y="3886"/>
                </a:lnTo>
                <a:lnTo>
                  <a:pt x="6362" y="4229"/>
                </a:lnTo>
                <a:lnTo>
                  <a:pt x="7251" y="4914"/>
                </a:lnTo>
                <a:lnTo>
                  <a:pt x="8127" y="5626"/>
                </a:lnTo>
                <a:lnTo>
                  <a:pt x="7581" y="6870"/>
                </a:lnTo>
                <a:lnTo>
                  <a:pt x="5905" y="8928"/>
                </a:lnTo>
                <a:lnTo>
                  <a:pt x="2489" y="10693"/>
                </a:lnTo>
                <a:lnTo>
                  <a:pt x="5422" y="11887"/>
                </a:lnTo>
                <a:lnTo>
                  <a:pt x="9855" y="5854"/>
                </a:lnTo>
                <a:lnTo>
                  <a:pt x="7681" y="3886"/>
                </a:lnTo>
              </a:path>
              <a:path w="10160" h="12064">
                <a:moveTo>
                  <a:pt x="5181" y="3886"/>
                </a:moveTo>
                <a:lnTo>
                  <a:pt x="7681" y="3886"/>
                </a:lnTo>
              </a:path>
              <a:path w="10160" h="12064">
                <a:moveTo>
                  <a:pt x="7681" y="3886"/>
                </a:moveTo>
                <a:lnTo>
                  <a:pt x="5181" y="3886"/>
                </a:lnTo>
              </a:path>
              <a:path w="10160" h="12064">
                <a:moveTo>
                  <a:pt x="5943" y="0"/>
                </a:moveTo>
                <a:lnTo>
                  <a:pt x="0" y="4292"/>
                </a:lnTo>
                <a:lnTo>
                  <a:pt x="5181" y="3886"/>
                </a:lnTo>
                <a:lnTo>
                  <a:pt x="7681" y="3886"/>
                </a:lnTo>
                <a:lnTo>
                  <a:pt x="5422" y="1841"/>
                </a:lnTo>
                <a:lnTo>
                  <a:pt x="5943" y="0"/>
                </a:lnTo>
              </a:path>
            </a:pathLst>
          </a:custGeom>
        </p:spPr>
        <p:txBody>
          <a:bodyPr wrap="square" lIns="0" tIns="0" rIns="0" bIns="0" rtlCol="0"/>
          <a:lstStyle/>
          <a:p>
            <a:endParaRPr/>
          </a:p>
        </p:txBody>
      </p:sp>
      <p:sp>
        <p:nvSpPr>
          <p:cNvPr id="80" name="object 80"/>
          <p:cNvSpPr/>
          <p:nvPr/>
        </p:nvSpPr>
        <p:spPr>
          <a:xfrm>
            <a:off x="2711157" y="5326075"/>
            <a:ext cx="9525" cy="9525"/>
          </a:xfrm>
          <a:custGeom>
            <a:avLst/>
            <a:gdLst/>
            <a:ahLst/>
            <a:cxnLst/>
            <a:rect l="l" t="t" r="r" b="b"/>
            <a:pathLst>
              <a:path w="9525" h="9525">
                <a:moveTo>
                  <a:pt x="3213" y="0"/>
                </a:moveTo>
                <a:lnTo>
                  <a:pt x="0" y="5283"/>
                </a:lnTo>
                <a:lnTo>
                  <a:pt x="4838" y="7810"/>
                </a:lnTo>
                <a:lnTo>
                  <a:pt x="4622" y="9296"/>
                </a:lnTo>
                <a:lnTo>
                  <a:pt x="8323" y="6172"/>
                </a:lnTo>
                <a:lnTo>
                  <a:pt x="4711" y="6172"/>
                </a:lnTo>
                <a:lnTo>
                  <a:pt x="3568" y="6057"/>
                </a:lnTo>
                <a:lnTo>
                  <a:pt x="2616" y="5651"/>
                </a:lnTo>
                <a:lnTo>
                  <a:pt x="1689" y="5219"/>
                </a:lnTo>
                <a:lnTo>
                  <a:pt x="1981" y="4191"/>
                </a:lnTo>
                <a:lnTo>
                  <a:pt x="3213" y="2362"/>
                </a:lnTo>
                <a:lnTo>
                  <a:pt x="6134" y="533"/>
                </a:lnTo>
                <a:lnTo>
                  <a:pt x="3213" y="0"/>
                </a:lnTo>
              </a:path>
              <a:path w="9525" h="9525">
                <a:moveTo>
                  <a:pt x="4711" y="6172"/>
                </a:moveTo>
                <a:lnTo>
                  <a:pt x="8323" y="6172"/>
                </a:lnTo>
              </a:path>
              <a:path w="9525" h="9525">
                <a:moveTo>
                  <a:pt x="8323" y="6172"/>
                </a:moveTo>
                <a:lnTo>
                  <a:pt x="4711" y="6172"/>
                </a:lnTo>
              </a:path>
              <a:path w="9525" h="9525">
                <a:moveTo>
                  <a:pt x="9512" y="5168"/>
                </a:moveTo>
                <a:lnTo>
                  <a:pt x="4711" y="6172"/>
                </a:lnTo>
                <a:lnTo>
                  <a:pt x="8323" y="6172"/>
                </a:lnTo>
                <a:lnTo>
                  <a:pt x="9512" y="5168"/>
                </a:lnTo>
              </a:path>
            </a:pathLst>
          </a:custGeom>
        </p:spPr>
        <p:txBody>
          <a:bodyPr wrap="square" lIns="0" tIns="0" rIns="0" bIns="0" rtlCol="0"/>
          <a:lstStyle/>
          <a:p>
            <a:endParaRPr/>
          </a:p>
        </p:txBody>
      </p:sp>
      <p:sp>
        <p:nvSpPr>
          <p:cNvPr id="81" name="object 81"/>
          <p:cNvSpPr/>
          <p:nvPr/>
        </p:nvSpPr>
        <p:spPr>
          <a:xfrm>
            <a:off x="2946425" y="5538927"/>
            <a:ext cx="101307" cy="99123"/>
          </a:xfrm>
          <a:prstGeom prst="rect">
            <a:avLst/>
          </a:prstGeom>
          <a:blipFill>
            <a:blip r:embed="rId30" cstate="print"/>
            <a:stretch>
              <a:fillRect/>
            </a:stretch>
          </a:blipFill>
        </p:spPr>
        <p:txBody>
          <a:bodyPr wrap="square" lIns="0" tIns="0" rIns="0" bIns="0" rtlCol="0"/>
          <a:lstStyle/>
          <a:p>
            <a:endParaRPr/>
          </a:p>
        </p:txBody>
      </p:sp>
      <p:sp>
        <p:nvSpPr>
          <p:cNvPr id="82" name="object 82"/>
          <p:cNvSpPr/>
          <p:nvPr/>
        </p:nvSpPr>
        <p:spPr>
          <a:xfrm>
            <a:off x="2957918" y="5598858"/>
            <a:ext cx="16497" cy="22580"/>
          </a:xfrm>
          <a:prstGeom prst="rect">
            <a:avLst/>
          </a:prstGeom>
          <a:blipFill>
            <a:blip r:embed="rId31" cstate="print"/>
            <a:stretch>
              <a:fillRect/>
            </a:stretch>
          </a:blipFill>
        </p:spPr>
        <p:txBody>
          <a:bodyPr wrap="square" lIns="0" tIns="0" rIns="0" bIns="0" rtlCol="0"/>
          <a:lstStyle/>
          <a:p>
            <a:endParaRPr/>
          </a:p>
        </p:txBody>
      </p:sp>
      <p:sp>
        <p:nvSpPr>
          <p:cNvPr id="83" name="object 83"/>
          <p:cNvSpPr/>
          <p:nvPr/>
        </p:nvSpPr>
        <p:spPr>
          <a:xfrm>
            <a:off x="2991967" y="5563654"/>
            <a:ext cx="15925" cy="17703"/>
          </a:xfrm>
          <a:prstGeom prst="rect">
            <a:avLst/>
          </a:prstGeom>
          <a:blipFill>
            <a:blip r:embed="rId32" cstate="print"/>
            <a:stretch>
              <a:fillRect/>
            </a:stretch>
          </a:blipFill>
        </p:spPr>
        <p:txBody>
          <a:bodyPr wrap="square" lIns="0" tIns="0" rIns="0" bIns="0" rtlCol="0"/>
          <a:lstStyle/>
          <a:p>
            <a:endParaRPr/>
          </a:p>
        </p:txBody>
      </p:sp>
      <p:sp>
        <p:nvSpPr>
          <p:cNvPr id="84" name="object 84"/>
          <p:cNvSpPr/>
          <p:nvPr/>
        </p:nvSpPr>
        <p:spPr>
          <a:xfrm>
            <a:off x="2835033" y="5563920"/>
            <a:ext cx="90017" cy="37071"/>
          </a:xfrm>
          <a:prstGeom prst="rect">
            <a:avLst/>
          </a:prstGeom>
          <a:blipFill>
            <a:blip r:embed="rId23" cstate="print"/>
            <a:stretch>
              <a:fillRect/>
            </a:stretch>
          </a:blipFill>
        </p:spPr>
        <p:txBody>
          <a:bodyPr wrap="square" lIns="0" tIns="0" rIns="0" bIns="0" rtlCol="0"/>
          <a:lstStyle/>
          <a:p>
            <a:endParaRPr/>
          </a:p>
        </p:txBody>
      </p:sp>
      <p:sp>
        <p:nvSpPr>
          <p:cNvPr id="85" name="object 85"/>
          <p:cNvSpPr/>
          <p:nvPr/>
        </p:nvSpPr>
        <p:spPr>
          <a:xfrm>
            <a:off x="2885274" y="5590095"/>
            <a:ext cx="25488" cy="25984"/>
          </a:xfrm>
          <a:prstGeom prst="rect">
            <a:avLst/>
          </a:prstGeom>
          <a:blipFill>
            <a:blip r:embed="rId33" cstate="print"/>
            <a:stretch>
              <a:fillRect/>
            </a:stretch>
          </a:blipFill>
        </p:spPr>
        <p:txBody>
          <a:bodyPr wrap="square" lIns="0" tIns="0" rIns="0" bIns="0" rtlCol="0"/>
          <a:lstStyle/>
          <a:p>
            <a:endParaRPr/>
          </a:p>
        </p:txBody>
      </p:sp>
      <p:sp>
        <p:nvSpPr>
          <p:cNvPr id="86" name="object 86"/>
          <p:cNvSpPr/>
          <p:nvPr/>
        </p:nvSpPr>
        <p:spPr>
          <a:xfrm>
            <a:off x="2851873" y="5584862"/>
            <a:ext cx="20650" cy="21437"/>
          </a:xfrm>
          <a:prstGeom prst="rect">
            <a:avLst/>
          </a:prstGeom>
          <a:blipFill>
            <a:blip r:embed="rId25" cstate="print"/>
            <a:stretch>
              <a:fillRect/>
            </a:stretch>
          </a:blipFill>
        </p:spPr>
        <p:txBody>
          <a:bodyPr wrap="square" lIns="0" tIns="0" rIns="0" bIns="0" rtlCol="0"/>
          <a:lstStyle/>
          <a:p>
            <a:endParaRPr/>
          </a:p>
        </p:txBody>
      </p:sp>
      <p:sp>
        <p:nvSpPr>
          <p:cNvPr id="87" name="object 87"/>
          <p:cNvSpPr/>
          <p:nvPr/>
        </p:nvSpPr>
        <p:spPr>
          <a:xfrm>
            <a:off x="2983598" y="5590628"/>
            <a:ext cx="29679" cy="53073"/>
          </a:xfrm>
          <a:prstGeom prst="rect">
            <a:avLst/>
          </a:prstGeom>
          <a:blipFill>
            <a:blip r:embed="rId34" cstate="print"/>
            <a:stretch>
              <a:fillRect/>
            </a:stretch>
          </a:blipFill>
        </p:spPr>
        <p:txBody>
          <a:bodyPr wrap="square" lIns="0" tIns="0" rIns="0" bIns="0" rtlCol="0"/>
          <a:lstStyle/>
          <a:p>
            <a:endParaRPr/>
          </a:p>
        </p:txBody>
      </p:sp>
      <p:sp>
        <p:nvSpPr>
          <p:cNvPr id="88" name="object 88"/>
          <p:cNvSpPr/>
          <p:nvPr/>
        </p:nvSpPr>
        <p:spPr>
          <a:xfrm>
            <a:off x="2734589" y="5463184"/>
            <a:ext cx="29590" cy="49326"/>
          </a:xfrm>
          <a:prstGeom prst="rect">
            <a:avLst/>
          </a:prstGeom>
          <a:blipFill>
            <a:blip r:embed="rId35" cstate="print"/>
            <a:stretch>
              <a:fillRect/>
            </a:stretch>
          </a:blipFill>
        </p:spPr>
        <p:txBody>
          <a:bodyPr wrap="square" lIns="0" tIns="0" rIns="0" bIns="0" rtlCol="0"/>
          <a:lstStyle/>
          <a:p>
            <a:endParaRPr/>
          </a:p>
        </p:txBody>
      </p:sp>
      <p:sp>
        <p:nvSpPr>
          <p:cNvPr id="89" name="object 89"/>
          <p:cNvSpPr/>
          <p:nvPr/>
        </p:nvSpPr>
        <p:spPr>
          <a:xfrm>
            <a:off x="3183674" y="5477586"/>
            <a:ext cx="34950" cy="49644"/>
          </a:xfrm>
          <a:prstGeom prst="rect">
            <a:avLst/>
          </a:prstGeom>
          <a:blipFill>
            <a:blip r:embed="rId36" cstate="print"/>
            <a:stretch>
              <a:fillRect/>
            </a:stretch>
          </a:blipFill>
        </p:spPr>
        <p:txBody>
          <a:bodyPr wrap="square" lIns="0" tIns="0" rIns="0" bIns="0" rtlCol="0"/>
          <a:lstStyle/>
          <a:p>
            <a:endParaRPr/>
          </a:p>
        </p:txBody>
      </p:sp>
      <p:sp>
        <p:nvSpPr>
          <p:cNvPr id="90" name="object 90"/>
          <p:cNvSpPr/>
          <p:nvPr/>
        </p:nvSpPr>
        <p:spPr>
          <a:xfrm>
            <a:off x="3240963" y="5414390"/>
            <a:ext cx="53619" cy="36690"/>
          </a:xfrm>
          <a:prstGeom prst="rect">
            <a:avLst/>
          </a:prstGeom>
          <a:blipFill>
            <a:blip r:embed="rId37" cstate="print"/>
            <a:stretch>
              <a:fillRect/>
            </a:stretch>
          </a:blipFill>
        </p:spPr>
        <p:txBody>
          <a:bodyPr wrap="square" lIns="0" tIns="0" rIns="0" bIns="0" rtlCol="0"/>
          <a:lstStyle/>
          <a:p>
            <a:endParaRPr/>
          </a:p>
        </p:txBody>
      </p:sp>
      <p:sp>
        <p:nvSpPr>
          <p:cNvPr id="91" name="object 91"/>
          <p:cNvSpPr/>
          <p:nvPr/>
        </p:nvSpPr>
        <p:spPr>
          <a:xfrm>
            <a:off x="3265309" y="5441200"/>
            <a:ext cx="21844" cy="12890"/>
          </a:xfrm>
          <a:prstGeom prst="rect">
            <a:avLst/>
          </a:prstGeom>
          <a:blipFill>
            <a:blip r:embed="rId38" cstate="print"/>
            <a:stretch>
              <a:fillRect/>
            </a:stretch>
          </a:blipFill>
        </p:spPr>
        <p:txBody>
          <a:bodyPr wrap="square" lIns="0" tIns="0" rIns="0" bIns="0" rtlCol="0"/>
          <a:lstStyle/>
          <a:p>
            <a:endParaRPr/>
          </a:p>
        </p:txBody>
      </p:sp>
      <p:sp>
        <p:nvSpPr>
          <p:cNvPr id="92" name="object 92"/>
          <p:cNvSpPr/>
          <p:nvPr/>
        </p:nvSpPr>
        <p:spPr>
          <a:xfrm>
            <a:off x="3243452" y="5431942"/>
            <a:ext cx="18440" cy="9804"/>
          </a:xfrm>
          <a:prstGeom prst="rect">
            <a:avLst/>
          </a:prstGeom>
          <a:blipFill>
            <a:blip r:embed="rId27" cstate="print"/>
            <a:stretch>
              <a:fillRect/>
            </a:stretch>
          </a:blipFill>
        </p:spPr>
        <p:txBody>
          <a:bodyPr wrap="square" lIns="0" tIns="0" rIns="0" bIns="0" rtlCol="0"/>
          <a:lstStyle/>
          <a:p>
            <a:endParaRPr/>
          </a:p>
        </p:txBody>
      </p:sp>
      <p:sp>
        <p:nvSpPr>
          <p:cNvPr id="93" name="object 93"/>
          <p:cNvSpPr/>
          <p:nvPr/>
        </p:nvSpPr>
        <p:spPr>
          <a:xfrm>
            <a:off x="3249815" y="5441175"/>
            <a:ext cx="9385" cy="19621"/>
          </a:xfrm>
          <a:prstGeom prst="rect">
            <a:avLst/>
          </a:prstGeom>
          <a:blipFill>
            <a:blip r:embed="rId39" cstate="print"/>
            <a:stretch>
              <a:fillRect/>
            </a:stretch>
          </a:blipFill>
        </p:spPr>
        <p:txBody>
          <a:bodyPr wrap="square" lIns="0" tIns="0" rIns="0" bIns="0" rtlCol="0"/>
          <a:lstStyle/>
          <a:p>
            <a:endParaRPr/>
          </a:p>
        </p:txBody>
      </p:sp>
      <p:sp>
        <p:nvSpPr>
          <p:cNvPr id="94" name="object 94"/>
          <p:cNvSpPr/>
          <p:nvPr/>
        </p:nvSpPr>
        <p:spPr>
          <a:xfrm>
            <a:off x="3269894" y="5401754"/>
            <a:ext cx="8686" cy="34289"/>
          </a:xfrm>
          <a:prstGeom prst="rect">
            <a:avLst/>
          </a:prstGeom>
          <a:blipFill>
            <a:blip r:embed="rId40" cstate="print"/>
            <a:stretch>
              <a:fillRect/>
            </a:stretch>
          </a:blipFill>
        </p:spPr>
        <p:txBody>
          <a:bodyPr wrap="square" lIns="0" tIns="0" rIns="0" bIns="0" rtlCol="0"/>
          <a:lstStyle/>
          <a:p>
            <a:endParaRPr/>
          </a:p>
        </p:txBody>
      </p:sp>
      <p:sp>
        <p:nvSpPr>
          <p:cNvPr id="95" name="object 95"/>
          <p:cNvSpPr/>
          <p:nvPr/>
        </p:nvSpPr>
        <p:spPr>
          <a:xfrm>
            <a:off x="3245294" y="5447779"/>
            <a:ext cx="46088" cy="33058"/>
          </a:xfrm>
          <a:prstGeom prst="rect">
            <a:avLst/>
          </a:prstGeom>
          <a:blipFill>
            <a:blip r:embed="rId41" cstate="print"/>
            <a:stretch>
              <a:fillRect/>
            </a:stretch>
          </a:blipFill>
        </p:spPr>
        <p:txBody>
          <a:bodyPr wrap="square" lIns="0" tIns="0" rIns="0" bIns="0" rtlCol="0"/>
          <a:lstStyle/>
          <a:p>
            <a:endParaRPr/>
          </a:p>
        </p:txBody>
      </p:sp>
      <p:sp>
        <p:nvSpPr>
          <p:cNvPr id="96" name="object 96"/>
          <p:cNvSpPr/>
          <p:nvPr/>
        </p:nvSpPr>
        <p:spPr>
          <a:xfrm>
            <a:off x="2680461" y="5228361"/>
            <a:ext cx="59613" cy="26352"/>
          </a:xfrm>
          <a:prstGeom prst="rect">
            <a:avLst/>
          </a:prstGeom>
          <a:blipFill>
            <a:blip r:embed="rId42" cstate="print"/>
            <a:stretch>
              <a:fillRect/>
            </a:stretch>
          </a:blipFill>
        </p:spPr>
        <p:txBody>
          <a:bodyPr wrap="square" lIns="0" tIns="0" rIns="0" bIns="0" rtlCol="0"/>
          <a:lstStyle/>
          <a:p>
            <a:endParaRPr/>
          </a:p>
        </p:txBody>
      </p:sp>
      <p:sp>
        <p:nvSpPr>
          <p:cNvPr id="97" name="object 97"/>
          <p:cNvSpPr/>
          <p:nvPr/>
        </p:nvSpPr>
        <p:spPr>
          <a:xfrm>
            <a:off x="2689428" y="5222621"/>
            <a:ext cx="20040" cy="12954"/>
          </a:xfrm>
          <a:prstGeom prst="rect">
            <a:avLst/>
          </a:prstGeom>
          <a:blipFill>
            <a:blip r:embed="rId43" cstate="print"/>
            <a:stretch>
              <a:fillRect/>
            </a:stretch>
          </a:blipFill>
        </p:spPr>
        <p:txBody>
          <a:bodyPr wrap="square" lIns="0" tIns="0" rIns="0" bIns="0" rtlCol="0"/>
          <a:lstStyle/>
          <a:p>
            <a:endParaRPr/>
          </a:p>
        </p:txBody>
      </p:sp>
      <p:sp>
        <p:nvSpPr>
          <p:cNvPr id="98" name="object 98"/>
          <p:cNvSpPr/>
          <p:nvPr/>
        </p:nvSpPr>
        <p:spPr>
          <a:xfrm>
            <a:off x="2715920" y="5228488"/>
            <a:ext cx="16611" cy="13500"/>
          </a:xfrm>
          <a:prstGeom prst="rect">
            <a:avLst/>
          </a:prstGeom>
          <a:blipFill>
            <a:blip r:embed="rId32" cstate="print"/>
            <a:stretch>
              <a:fillRect/>
            </a:stretch>
          </a:blipFill>
        </p:spPr>
        <p:txBody>
          <a:bodyPr wrap="square" lIns="0" tIns="0" rIns="0" bIns="0" rtlCol="0"/>
          <a:lstStyle/>
          <a:p>
            <a:endParaRPr/>
          </a:p>
        </p:txBody>
      </p:sp>
      <p:sp>
        <p:nvSpPr>
          <p:cNvPr id="99" name="object 99"/>
          <p:cNvSpPr/>
          <p:nvPr/>
        </p:nvSpPr>
        <p:spPr>
          <a:xfrm>
            <a:off x="2714040" y="5211686"/>
            <a:ext cx="10985" cy="18707"/>
          </a:xfrm>
          <a:prstGeom prst="rect">
            <a:avLst/>
          </a:prstGeom>
          <a:blipFill>
            <a:blip r:embed="rId21" cstate="print"/>
            <a:stretch>
              <a:fillRect/>
            </a:stretch>
          </a:blipFill>
        </p:spPr>
        <p:txBody>
          <a:bodyPr wrap="square" lIns="0" tIns="0" rIns="0" bIns="0" rtlCol="0"/>
          <a:lstStyle/>
          <a:p>
            <a:endParaRPr/>
          </a:p>
        </p:txBody>
      </p:sp>
      <p:sp>
        <p:nvSpPr>
          <p:cNvPr id="100" name="object 100"/>
          <p:cNvSpPr/>
          <p:nvPr/>
        </p:nvSpPr>
        <p:spPr>
          <a:xfrm>
            <a:off x="2700324" y="5239194"/>
            <a:ext cx="11188" cy="34023"/>
          </a:xfrm>
          <a:prstGeom prst="rect">
            <a:avLst/>
          </a:prstGeom>
          <a:blipFill>
            <a:blip r:embed="rId44" cstate="print"/>
            <a:stretch>
              <a:fillRect/>
            </a:stretch>
          </a:blipFill>
        </p:spPr>
        <p:txBody>
          <a:bodyPr wrap="square" lIns="0" tIns="0" rIns="0" bIns="0" rtlCol="0"/>
          <a:lstStyle/>
          <a:p>
            <a:endParaRPr/>
          </a:p>
        </p:txBody>
      </p:sp>
      <p:sp>
        <p:nvSpPr>
          <p:cNvPr id="101" name="object 101"/>
          <p:cNvSpPr/>
          <p:nvPr/>
        </p:nvSpPr>
        <p:spPr>
          <a:xfrm>
            <a:off x="2684272" y="5190185"/>
            <a:ext cx="39077" cy="40868"/>
          </a:xfrm>
          <a:prstGeom prst="rect">
            <a:avLst/>
          </a:prstGeom>
          <a:blipFill>
            <a:blip r:embed="rId45" cstate="print"/>
            <a:stretch>
              <a:fillRect/>
            </a:stretch>
          </a:blipFill>
        </p:spPr>
        <p:txBody>
          <a:bodyPr wrap="square" lIns="0" tIns="0" rIns="0" bIns="0" rtlCol="0"/>
          <a:lstStyle/>
          <a:p>
            <a:endParaRPr/>
          </a:p>
        </p:txBody>
      </p:sp>
      <p:sp>
        <p:nvSpPr>
          <p:cNvPr id="102" name="object 102"/>
          <p:cNvSpPr/>
          <p:nvPr/>
        </p:nvSpPr>
        <p:spPr>
          <a:xfrm>
            <a:off x="2707170" y="5083873"/>
            <a:ext cx="108572" cy="91376"/>
          </a:xfrm>
          <a:prstGeom prst="rect">
            <a:avLst/>
          </a:prstGeom>
          <a:blipFill>
            <a:blip r:embed="rId46" cstate="print"/>
            <a:stretch>
              <a:fillRect/>
            </a:stretch>
          </a:blipFill>
        </p:spPr>
        <p:txBody>
          <a:bodyPr wrap="square" lIns="0" tIns="0" rIns="0" bIns="0" rtlCol="0"/>
          <a:lstStyle/>
          <a:p>
            <a:endParaRPr/>
          </a:p>
        </p:txBody>
      </p:sp>
      <p:sp>
        <p:nvSpPr>
          <p:cNvPr id="103" name="object 103"/>
          <p:cNvSpPr/>
          <p:nvPr/>
        </p:nvSpPr>
        <p:spPr>
          <a:xfrm>
            <a:off x="2720987" y="5137759"/>
            <a:ext cx="16230" cy="22453"/>
          </a:xfrm>
          <a:prstGeom prst="rect">
            <a:avLst/>
          </a:prstGeom>
          <a:blipFill>
            <a:blip r:embed="rId31" cstate="print"/>
            <a:stretch>
              <a:fillRect/>
            </a:stretch>
          </a:blipFill>
        </p:spPr>
        <p:txBody>
          <a:bodyPr wrap="square" lIns="0" tIns="0" rIns="0" bIns="0" rtlCol="0"/>
          <a:lstStyle/>
          <a:p>
            <a:endParaRPr/>
          </a:p>
        </p:txBody>
      </p:sp>
      <p:sp>
        <p:nvSpPr>
          <p:cNvPr id="104" name="object 104"/>
          <p:cNvSpPr/>
          <p:nvPr/>
        </p:nvSpPr>
        <p:spPr>
          <a:xfrm>
            <a:off x="2757487" y="5104841"/>
            <a:ext cx="15887" cy="17805"/>
          </a:xfrm>
          <a:prstGeom prst="rect">
            <a:avLst/>
          </a:prstGeom>
          <a:blipFill>
            <a:blip r:embed="rId32" cstate="print"/>
            <a:stretch>
              <a:fillRect/>
            </a:stretch>
          </a:blipFill>
        </p:spPr>
        <p:txBody>
          <a:bodyPr wrap="square" lIns="0" tIns="0" rIns="0" bIns="0" rtlCol="0"/>
          <a:lstStyle/>
          <a:p>
            <a:endParaRPr/>
          </a:p>
        </p:txBody>
      </p:sp>
      <p:sp>
        <p:nvSpPr>
          <p:cNvPr id="105" name="object 105"/>
          <p:cNvSpPr/>
          <p:nvPr/>
        </p:nvSpPr>
        <p:spPr>
          <a:xfrm>
            <a:off x="3295053" y="5313553"/>
            <a:ext cx="20440" cy="94843"/>
          </a:xfrm>
          <a:prstGeom prst="rect">
            <a:avLst/>
          </a:prstGeom>
          <a:blipFill>
            <a:blip r:embed="rId16" cstate="print"/>
            <a:stretch>
              <a:fillRect/>
            </a:stretch>
          </a:blipFill>
        </p:spPr>
        <p:txBody>
          <a:bodyPr wrap="square" lIns="0" tIns="0" rIns="0" bIns="0" rtlCol="0"/>
          <a:lstStyle/>
          <a:p>
            <a:endParaRPr/>
          </a:p>
        </p:txBody>
      </p:sp>
      <p:sp>
        <p:nvSpPr>
          <p:cNvPr id="106" name="object 106"/>
          <p:cNvSpPr/>
          <p:nvPr/>
        </p:nvSpPr>
        <p:spPr>
          <a:xfrm>
            <a:off x="3280511" y="5380126"/>
            <a:ext cx="32143" cy="12064"/>
          </a:xfrm>
          <a:prstGeom prst="rect">
            <a:avLst/>
          </a:prstGeom>
          <a:blipFill>
            <a:blip r:embed="rId17" cstate="print"/>
            <a:stretch>
              <a:fillRect/>
            </a:stretch>
          </a:blipFill>
        </p:spPr>
        <p:txBody>
          <a:bodyPr wrap="square" lIns="0" tIns="0" rIns="0" bIns="0" rtlCol="0"/>
          <a:lstStyle/>
          <a:p>
            <a:endParaRPr/>
          </a:p>
        </p:txBody>
      </p:sp>
      <p:sp>
        <p:nvSpPr>
          <p:cNvPr id="107" name="object 107"/>
          <p:cNvSpPr/>
          <p:nvPr/>
        </p:nvSpPr>
        <p:spPr>
          <a:xfrm>
            <a:off x="3267989" y="5348554"/>
            <a:ext cx="28435" cy="8331"/>
          </a:xfrm>
          <a:prstGeom prst="rect">
            <a:avLst/>
          </a:prstGeom>
          <a:blipFill>
            <a:blip r:embed="rId18" cstate="print"/>
            <a:stretch>
              <a:fillRect/>
            </a:stretch>
          </a:blipFill>
        </p:spPr>
        <p:txBody>
          <a:bodyPr wrap="square" lIns="0" tIns="0" rIns="0" bIns="0" rtlCol="0"/>
          <a:lstStyle/>
          <a:p>
            <a:endParaRPr/>
          </a:p>
        </p:txBody>
      </p:sp>
      <p:sp>
        <p:nvSpPr>
          <p:cNvPr id="108" name="object 108"/>
          <p:cNvSpPr/>
          <p:nvPr/>
        </p:nvSpPr>
        <p:spPr>
          <a:xfrm>
            <a:off x="2842298" y="5167376"/>
            <a:ext cx="310362" cy="304990"/>
          </a:xfrm>
          <a:prstGeom prst="rect">
            <a:avLst/>
          </a:prstGeom>
          <a:blipFill>
            <a:blip r:embed="rId47" cstate="print"/>
            <a:stretch>
              <a:fillRect/>
            </a:stretch>
          </a:blipFill>
        </p:spPr>
        <p:txBody>
          <a:bodyPr wrap="square" lIns="0" tIns="0" rIns="0" bIns="0" rtlCol="0"/>
          <a:lstStyle/>
          <a:p>
            <a:endParaRPr/>
          </a:p>
        </p:txBody>
      </p:sp>
      <p:sp>
        <p:nvSpPr>
          <p:cNvPr id="109" name="object 109"/>
          <p:cNvSpPr/>
          <p:nvPr/>
        </p:nvSpPr>
        <p:spPr>
          <a:xfrm>
            <a:off x="2863684" y="5189899"/>
            <a:ext cx="275374" cy="271780"/>
          </a:xfrm>
          <a:prstGeom prst="rect">
            <a:avLst/>
          </a:prstGeom>
          <a:blipFill>
            <a:blip r:embed="rId48" cstate="print"/>
            <a:stretch>
              <a:fillRect/>
            </a:stretch>
          </a:blipFill>
        </p:spPr>
        <p:txBody>
          <a:bodyPr wrap="square" lIns="0" tIns="0" rIns="0" bIns="0" rtlCol="0"/>
          <a:lstStyle/>
          <a:p>
            <a:endParaRPr/>
          </a:p>
        </p:txBody>
      </p:sp>
      <p:sp>
        <p:nvSpPr>
          <p:cNvPr id="110" name="object 110"/>
          <p:cNvSpPr/>
          <p:nvPr/>
        </p:nvSpPr>
        <p:spPr>
          <a:xfrm>
            <a:off x="2876537" y="5188216"/>
            <a:ext cx="249554" cy="248285"/>
          </a:xfrm>
          <a:custGeom>
            <a:avLst/>
            <a:gdLst/>
            <a:ahLst/>
            <a:cxnLst/>
            <a:rect l="l" t="t" r="r" b="b"/>
            <a:pathLst>
              <a:path w="249555" h="248285">
                <a:moveTo>
                  <a:pt x="149478" y="169138"/>
                </a:moveTo>
                <a:lnTo>
                  <a:pt x="128346" y="169138"/>
                </a:lnTo>
                <a:lnTo>
                  <a:pt x="147980" y="247789"/>
                </a:lnTo>
                <a:lnTo>
                  <a:pt x="138912" y="170637"/>
                </a:lnTo>
                <a:lnTo>
                  <a:pt x="150759" y="170637"/>
                </a:lnTo>
                <a:lnTo>
                  <a:pt x="149478" y="169138"/>
                </a:lnTo>
                <a:close/>
              </a:path>
              <a:path w="249555" h="248285">
                <a:moveTo>
                  <a:pt x="155511" y="161721"/>
                </a:moveTo>
                <a:lnTo>
                  <a:pt x="96634" y="161721"/>
                </a:lnTo>
                <a:lnTo>
                  <a:pt x="57378" y="227025"/>
                </a:lnTo>
                <a:lnTo>
                  <a:pt x="102679" y="164693"/>
                </a:lnTo>
                <a:lnTo>
                  <a:pt x="167302" y="164693"/>
                </a:lnTo>
                <a:lnTo>
                  <a:pt x="155511" y="161721"/>
                </a:lnTo>
                <a:close/>
              </a:path>
              <a:path w="249555" h="248285">
                <a:moveTo>
                  <a:pt x="150759" y="170637"/>
                </a:moveTo>
                <a:lnTo>
                  <a:pt x="138912" y="170637"/>
                </a:lnTo>
                <a:lnTo>
                  <a:pt x="181190" y="206247"/>
                </a:lnTo>
                <a:lnTo>
                  <a:pt x="150759" y="170637"/>
                </a:lnTo>
                <a:close/>
              </a:path>
              <a:path w="249555" h="248285">
                <a:moveTo>
                  <a:pt x="167302" y="164693"/>
                </a:moveTo>
                <a:lnTo>
                  <a:pt x="102679" y="164693"/>
                </a:lnTo>
                <a:lnTo>
                  <a:pt x="116268" y="166179"/>
                </a:lnTo>
                <a:lnTo>
                  <a:pt x="108724" y="201790"/>
                </a:lnTo>
                <a:lnTo>
                  <a:pt x="128346" y="169138"/>
                </a:lnTo>
                <a:lnTo>
                  <a:pt x="184937" y="169138"/>
                </a:lnTo>
                <a:lnTo>
                  <a:pt x="167302" y="164693"/>
                </a:lnTo>
                <a:close/>
              </a:path>
              <a:path w="249555" h="248285">
                <a:moveTo>
                  <a:pt x="214097" y="154292"/>
                </a:moveTo>
                <a:lnTo>
                  <a:pt x="80035" y="154292"/>
                </a:lnTo>
                <a:lnTo>
                  <a:pt x="87579" y="160248"/>
                </a:lnTo>
                <a:lnTo>
                  <a:pt x="63423" y="179539"/>
                </a:lnTo>
                <a:lnTo>
                  <a:pt x="96634" y="161721"/>
                </a:lnTo>
                <a:lnTo>
                  <a:pt x="155511" y="161721"/>
                </a:lnTo>
                <a:lnTo>
                  <a:pt x="214097" y="154292"/>
                </a:lnTo>
                <a:close/>
              </a:path>
              <a:path w="249555" h="248285">
                <a:moveTo>
                  <a:pt x="30187" y="91998"/>
                </a:moveTo>
                <a:lnTo>
                  <a:pt x="81546" y="123164"/>
                </a:lnTo>
                <a:lnTo>
                  <a:pt x="1511" y="124650"/>
                </a:lnTo>
                <a:lnTo>
                  <a:pt x="77012" y="133527"/>
                </a:lnTo>
                <a:lnTo>
                  <a:pt x="77012" y="146900"/>
                </a:lnTo>
                <a:lnTo>
                  <a:pt x="0" y="178041"/>
                </a:lnTo>
                <a:lnTo>
                  <a:pt x="80035" y="154292"/>
                </a:lnTo>
                <a:lnTo>
                  <a:pt x="214097" y="154292"/>
                </a:lnTo>
                <a:lnTo>
                  <a:pt x="249148" y="149847"/>
                </a:lnTo>
                <a:lnTo>
                  <a:pt x="163080" y="148374"/>
                </a:lnTo>
                <a:lnTo>
                  <a:pt x="167601" y="130555"/>
                </a:lnTo>
                <a:lnTo>
                  <a:pt x="217436" y="130555"/>
                </a:lnTo>
                <a:lnTo>
                  <a:pt x="164579" y="115747"/>
                </a:lnTo>
                <a:lnTo>
                  <a:pt x="168918" y="114236"/>
                </a:lnTo>
                <a:lnTo>
                  <a:pt x="81546" y="114236"/>
                </a:lnTo>
                <a:lnTo>
                  <a:pt x="30187" y="91998"/>
                </a:lnTo>
                <a:close/>
              </a:path>
              <a:path w="249555" h="248285">
                <a:moveTo>
                  <a:pt x="184937" y="169138"/>
                </a:moveTo>
                <a:lnTo>
                  <a:pt x="149478" y="169138"/>
                </a:lnTo>
                <a:lnTo>
                  <a:pt x="214414" y="176568"/>
                </a:lnTo>
                <a:lnTo>
                  <a:pt x="184937" y="169138"/>
                </a:lnTo>
                <a:close/>
              </a:path>
              <a:path w="249555" h="248285">
                <a:moveTo>
                  <a:pt x="22644" y="43014"/>
                </a:moveTo>
                <a:lnTo>
                  <a:pt x="89090" y="106819"/>
                </a:lnTo>
                <a:lnTo>
                  <a:pt x="81546" y="114236"/>
                </a:lnTo>
                <a:lnTo>
                  <a:pt x="168918" y="114236"/>
                </a:lnTo>
                <a:lnTo>
                  <a:pt x="190213" y="106819"/>
                </a:lnTo>
                <a:lnTo>
                  <a:pt x="158559" y="106819"/>
                </a:lnTo>
                <a:lnTo>
                  <a:pt x="151751" y="97916"/>
                </a:lnTo>
                <a:lnTo>
                  <a:pt x="98145" y="97916"/>
                </a:lnTo>
                <a:lnTo>
                  <a:pt x="22644" y="43014"/>
                </a:lnTo>
                <a:close/>
              </a:path>
              <a:path w="249555" h="248285">
                <a:moveTo>
                  <a:pt x="237070" y="90500"/>
                </a:moveTo>
                <a:lnTo>
                  <a:pt x="158559" y="106819"/>
                </a:lnTo>
                <a:lnTo>
                  <a:pt x="190213" y="106819"/>
                </a:lnTo>
                <a:lnTo>
                  <a:pt x="237070" y="90500"/>
                </a:lnTo>
                <a:close/>
              </a:path>
              <a:path w="249555" h="248285">
                <a:moveTo>
                  <a:pt x="80035" y="51930"/>
                </a:moveTo>
                <a:lnTo>
                  <a:pt x="98145" y="97916"/>
                </a:lnTo>
                <a:lnTo>
                  <a:pt x="151751" y="97916"/>
                </a:lnTo>
                <a:lnTo>
                  <a:pt x="149478" y="94945"/>
                </a:lnTo>
                <a:lnTo>
                  <a:pt x="154168" y="91998"/>
                </a:lnTo>
                <a:lnTo>
                  <a:pt x="108724" y="91998"/>
                </a:lnTo>
                <a:lnTo>
                  <a:pt x="80035" y="51930"/>
                </a:lnTo>
                <a:close/>
              </a:path>
              <a:path w="249555" h="248285">
                <a:moveTo>
                  <a:pt x="114757" y="0"/>
                </a:moveTo>
                <a:lnTo>
                  <a:pt x="122313" y="87541"/>
                </a:lnTo>
                <a:lnTo>
                  <a:pt x="108724" y="91998"/>
                </a:lnTo>
                <a:lnTo>
                  <a:pt x="154168" y="91998"/>
                </a:lnTo>
                <a:lnTo>
                  <a:pt x="156553" y="90500"/>
                </a:lnTo>
                <a:lnTo>
                  <a:pt x="141935" y="90500"/>
                </a:lnTo>
                <a:lnTo>
                  <a:pt x="143138" y="86042"/>
                </a:lnTo>
                <a:lnTo>
                  <a:pt x="134391" y="86042"/>
                </a:lnTo>
                <a:lnTo>
                  <a:pt x="114757" y="0"/>
                </a:lnTo>
                <a:close/>
              </a:path>
              <a:path w="249555" h="248285">
                <a:moveTo>
                  <a:pt x="187236" y="71221"/>
                </a:moveTo>
                <a:lnTo>
                  <a:pt x="141935" y="90500"/>
                </a:lnTo>
                <a:lnTo>
                  <a:pt x="156553" y="90500"/>
                </a:lnTo>
                <a:lnTo>
                  <a:pt x="187236" y="71221"/>
                </a:lnTo>
                <a:close/>
              </a:path>
              <a:path w="249555" h="248285">
                <a:moveTo>
                  <a:pt x="161556" y="17805"/>
                </a:moveTo>
                <a:lnTo>
                  <a:pt x="134391" y="86042"/>
                </a:lnTo>
                <a:lnTo>
                  <a:pt x="143138" y="86042"/>
                </a:lnTo>
                <a:lnTo>
                  <a:pt x="161556" y="17805"/>
                </a:lnTo>
                <a:close/>
              </a:path>
            </a:pathLst>
          </a:custGeom>
          <a:solidFill>
            <a:srgbClr val="875421"/>
          </a:solidFill>
        </p:spPr>
        <p:txBody>
          <a:bodyPr wrap="square" lIns="0" tIns="0" rIns="0" bIns="0" rtlCol="0"/>
          <a:lstStyle/>
          <a:p>
            <a:endParaRPr/>
          </a:p>
        </p:txBody>
      </p:sp>
      <p:sp>
        <p:nvSpPr>
          <p:cNvPr id="111" name="object 111"/>
          <p:cNvSpPr/>
          <p:nvPr/>
        </p:nvSpPr>
        <p:spPr>
          <a:xfrm>
            <a:off x="2876537" y="5195620"/>
            <a:ext cx="235585" cy="233045"/>
          </a:xfrm>
          <a:custGeom>
            <a:avLst/>
            <a:gdLst/>
            <a:ahLst/>
            <a:cxnLst/>
            <a:rect l="l" t="t" r="r" b="b"/>
            <a:pathLst>
              <a:path w="235585" h="233045">
                <a:moveTo>
                  <a:pt x="131356" y="166192"/>
                </a:moveTo>
                <a:lnTo>
                  <a:pt x="108724" y="166192"/>
                </a:lnTo>
                <a:lnTo>
                  <a:pt x="123812" y="169164"/>
                </a:lnTo>
                <a:lnTo>
                  <a:pt x="120789" y="232968"/>
                </a:lnTo>
                <a:lnTo>
                  <a:pt x="131356" y="166192"/>
                </a:lnTo>
                <a:close/>
              </a:path>
              <a:path w="235585" h="233045">
                <a:moveTo>
                  <a:pt x="145361" y="157289"/>
                </a:moveTo>
                <a:lnTo>
                  <a:pt x="87579" y="157289"/>
                </a:lnTo>
                <a:lnTo>
                  <a:pt x="99656" y="164719"/>
                </a:lnTo>
                <a:lnTo>
                  <a:pt x="83045" y="229997"/>
                </a:lnTo>
                <a:lnTo>
                  <a:pt x="108724" y="166192"/>
                </a:lnTo>
                <a:lnTo>
                  <a:pt x="140621" y="166192"/>
                </a:lnTo>
                <a:lnTo>
                  <a:pt x="138912" y="163233"/>
                </a:lnTo>
                <a:lnTo>
                  <a:pt x="145361" y="157289"/>
                </a:lnTo>
                <a:close/>
              </a:path>
              <a:path w="235585" h="233045">
                <a:moveTo>
                  <a:pt x="140621" y="166192"/>
                </a:moveTo>
                <a:lnTo>
                  <a:pt x="131356" y="166192"/>
                </a:lnTo>
                <a:lnTo>
                  <a:pt x="170624" y="218135"/>
                </a:lnTo>
                <a:lnTo>
                  <a:pt x="140621" y="166192"/>
                </a:lnTo>
                <a:close/>
              </a:path>
              <a:path w="235585" h="233045">
                <a:moveTo>
                  <a:pt x="221160" y="135026"/>
                </a:moveTo>
                <a:lnTo>
                  <a:pt x="80035" y="135026"/>
                </a:lnTo>
                <a:lnTo>
                  <a:pt x="80035" y="146900"/>
                </a:lnTo>
                <a:lnTo>
                  <a:pt x="36233" y="207759"/>
                </a:lnTo>
                <a:lnTo>
                  <a:pt x="87579" y="157289"/>
                </a:lnTo>
                <a:lnTo>
                  <a:pt x="145361" y="157289"/>
                </a:lnTo>
                <a:lnTo>
                  <a:pt x="163067" y="140970"/>
                </a:lnTo>
                <a:lnTo>
                  <a:pt x="221160" y="135026"/>
                </a:lnTo>
                <a:close/>
              </a:path>
              <a:path w="235585" h="233045">
                <a:moveTo>
                  <a:pt x="9055" y="63817"/>
                </a:moveTo>
                <a:lnTo>
                  <a:pt x="81533" y="106832"/>
                </a:lnTo>
                <a:lnTo>
                  <a:pt x="77012" y="126123"/>
                </a:lnTo>
                <a:lnTo>
                  <a:pt x="0" y="139496"/>
                </a:lnTo>
                <a:lnTo>
                  <a:pt x="80035" y="135026"/>
                </a:lnTo>
                <a:lnTo>
                  <a:pt x="221160" y="135026"/>
                </a:lnTo>
                <a:lnTo>
                  <a:pt x="235559" y="133553"/>
                </a:lnTo>
                <a:lnTo>
                  <a:pt x="160058" y="132080"/>
                </a:lnTo>
                <a:lnTo>
                  <a:pt x="161556" y="123151"/>
                </a:lnTo>
                <a:lnTo>
                  <a:pt x="193971" y="112788"/>
                </a:lnTo>
                <a:lnTo>
                  <a:pt x="160058" y="112788"/>
                </a:lnTo>
                <a:lnTo>
                  <a:pt x="161556" y="103873"/>
                </a:lnTo>
                <a:lnTo>
                  <a:pt x="165189" y="100914"/>
                </a:lnTo>
                <a:lnTo>
                  <a:pt x="84556" y="100914"/>
                </a:lnTo>
                <a:lnTo>
                  <a:pt x="9055" y="63817"/>
                </a:lnTo>
                <a:close/>
              </a:path>
              <a:path w="235585" h="233045">
                <a:moveTo>
                  <a:pt x="226504" y="102387"/>
                </a:moveTo>
                <a:lnTo>
                  <a:pt x="160058" y="112788"/>
                </a:lnTo>
                <a:lnTo>
                  <a:pt x="193971" y="112788"/>
                </a:lnTo>
                <a:lnTo>
                  <a:pt x="226504" y="102387"/>
                </a:lnTo>
                <a:close/>
              </a:path>
              <a:path w="235585" h="233045">
                <a:moveTo>
                  <a:pt x="90589" y="0"/>
                </a:moveTo>
                <a:lnTo>
                  <a:pt x="108724" y="84594"/>
                </a:lnTo>
                <a:lnTo>
                  <a:pt x="84556" y="100914"/>
                </a:lnTo>
                <a:lnTo>
                  <a:pt x="165189" y="100914"/>
                </a:lnTo>
                <a:lnTo>
                  <a:pt x="170661" y="96456"/>
                </a:lnTo>
                <a:lnTo>
                  <a:pt x="154012" y="96456"/>
                </a:lnTo>
                <a:lnTo>
                  <a:pt x="149478" y="87541"/>
                </a:lnTo>
                <a:lnTo>
                  <a:pt x="152050" y="83096"/>
                </a:lnTo>
                <a:lnTo>
                  <a:pt x="117779" y="83096"/>
                </a:lnTo>
                <a:lnTo>
                  <a:pt x="90589" y="0"/>
                </a:lnTo>
                <a:close/>
              </a:path>
              <a:path w="235585" h="233045">
                <a:moveTo>
                  <a:pt x="223469" y="53441"/>
                </a:moveTo>
                <a:lnTo>
                  <a:pt x="154012" y="96456"/>
                </a:lnTo>
                <a:lnTo>
                  <a:pt x="170661" y="96456"/>
                </a:lnTo>
                <a:lnTo>
                  <a:pt x="223469" y="53441"/>
                </a:lnTo>
                <a:close/>
              </a:path>
              <a:path w="235585" h="233045">
                <a:moveTo>
                  <a:pt x="187236" y="22263"/>
                </a:moveTo>
                <a:lnTo>
                  <a:pt x="141935" y="83096"/>
                </a:lnTo>
                <a:lnTo>
                  <a:pt x="152050" y="83096"/>
                </a:lnTo>
                <a:lnTo>
                  <a:pt x="187236" y="22263"/>
                </a:lnTo>
                <a:close/>
              </a:path>
            </a:pathLst>
          </a:custGeom>
          <a:solidFill>
            <a:srgbClr val="E2881A"/>
          </a:solidFill>
        </p:spPr>
        <p:txBody>
          <a:bodyPr wrap="square" lIns="0" tIns="0" rIns="0" bIns="0" rtlCol="0"/>
          <a:lstStyle/>
          <a:p>
            <a:endParaRPr/>
          </a:p>
        </p:txBody>
      </p:sp>
      <p:sp>
        <p:nvSpPr>
          <p:cNvPr id="112" name="object 112"/>
          <p:cNvSpPr/>
          <p:nvPr/>
        </p:nvSpPr>
        <p:spPr>
          <a:xfrm>
            <a:off x="2944990" y="5268290"/>
            <a:ext cx="105410" cy="103505"/>
          </a:xfrm>
          <a:custGeom>
            <a:avLst/>
            <a:gdLst/>
            <a:ahLst/>
            <a:cxnLst/>
            <a:rect l="l" t="t" r="r" b="b"/>
            <a:pathLst>
              <a:path w="105410" h="103504">
                <a:moveTo>
                  <a:pt x="52489" y="0"/>
                </a:moveTo>
                <a:lnTo>
                  <a:pt x="32055" y="4052"/>
                </a:lnTo>
                <a:lnTo>
                  <a:pt x="15371" y="15106"/>
                </a:lnTo>
                <a:lnTo>
                  <a:pt x="4124" y="31503"/>
                </a:lnTo>
                <a:lnTo>
                  <a:pt x="0" y="51587"/>
                </a:lnTo>
                <a:lnTo>
                  <a:pt x="4124" y="71670"/>
                </a:lnTo>
                <a:lnTo>
                  <a:pt x="15371" y="88068"/>
                </a:lnTo>
                <a:lnTo>
                  <a:pt x="32055" y="99121"/>
                </a:lnTo>
                <a:lnTo>
                  <a:pt x="52489" y="103174"/>
                </a:lnTo>
                <a:lnTo>
                  <a:pt x="72929" y="99121"/>
                </a:lnTo>
                <a:lnTo>
                  <a:pt x="89617" y="88068"/>
                </a:lnTo>
                <a:lnTo>
                  <a:pt x="100866" y="71670"/>
                </a:lnTo>
                <a:lnTo>
                  <a:pt x="104990" y="51587"/>
                </a:lnTo>
                <a:lnTo>
                  <a:pt x="100866" y="31503"/>
                </a:lnTo>
                <a:lnTo>
                  <a:pt x="89617" y="15106"/>
                </a:lnTo>
                <a:lnTo>
                  <a:pt x="72929" y="4052"/>
                </a:lnTo>
                <a:lnTo>
                  <a:pt x="52489" y="0"/>
                </a:lnTo>
                <a:close/>
              </a:path>
            </a:pathLst>
          </a:custGeom>
          <a:solidFill>
            <a:srgbClr val="00051F"/>
          </a:solidFill>
        </p:spPr>
        <p:txBody>
          <a:bodyPr wrap="square" lIns="0" tIns="0" rIns="0" bIns="0" rtlCol="0"/>
          <a:lstStyle/>
          <a:p>
            <a:endParaRPr/>
          </a:p>
        </p:txBody>
      </p:sp>
      <p:sp>
        <p:nvSpPr>
          <p:cNvPr id="113" name="object 113"/>
          <p:cNvSpPr/>
          <p:nvPr/>
        </p:nvSpPr>
        <p:spPr>
          <a:xfrm>
            <a:off x="3026194" y="5266931"/>
            <a:ext cx="42278" cy="75577"/>
          </a:xfrm>
          <a:prstGeom prst="rect">
            <a:avLst/>
          </a:prstGeom>
          <a:blipFill>
            <a:blip r:embed="rId49" cstate="print"/>
            <a:stretch>
              <a:fillRect/>
            </a:stretch>
          </a:blipFill>
        </p:spPr>
        <p:txBody>
          <a:bodyPr wrap="square" lIns="0" tIns="0" rIns="0" bIns="0" rtlCol="0"/>
          <a:lstStyle/>
          <a:p>
            <a:endParaRPr/>
          </a:p>
        </p:txBody>
      </p:sp>
      <p:sp>
        <p:nvSpPr>
          <p:cNvPr id="114" name="object 114"/>
          <p:cNvSpPr/>
          <p:nvPr/>
        </p:nvSpPr>
        <p:spPr>
          <a:xfrm>
            <a:off x="3062554" y="5254332"/>
            <a:ext cx="47548" cy="95504"/>
          </a:xfrm>
          <a:prstGeom prst="rect">
            <a:avLst/>
          </a:prstGeom>
          <a:blipFill>
            <a:blip r:embed="rId50" cstate="print"/>
            <a:stretch>
              <a:fillRect/>
            </a:stretch>
          </a:blipFill>
        </p:spPr>
        <p:txBody>
          <a:bodyPr wrap="square" lIns="0" tIns="0" rIns="0" bIns="0" rtlCol="0"/>
          <a:lstStyle/>
          <a:p>
            <a:endParaRPr/>
          </a:p>
        </p:txBody>
      </p:sp>
      <p:sp>
        <p:nvSpPr>
          <p:cNvPr id="115" name="object 115"/>
          <p:cNvSpPr/>
          <p:nvPr/>
        </p:nvSpPr>
        <p:spPr>
          <a:xfrm>
            <a:off x="1833422" y="206565"/>
            <a:ext cx="1661731" cy="459739"/>
          </a:xfrm>
          <a:prstGeom prst="rect">
            <a:avLst/>
          </a:prstGeom>
          <a:blipFill>
            <a:blip r:embed="rId51" cstate="print"/>
            <a:stretch>
              <a:fillRect/>
            </a:stretch>
          </a:blipFill>
        </p:spPr>
        <p:txBody>
          <a:bodyPr wrap="square" lIns="0" tIns="0" rIns="0" bIns="0" rtlCol="0"/>
          <a:lstStyle/>
          <a:p>
            <a:endParaRPr/>
          </a:p>
        </p:txBody>
      </p:sp>
      <p:sp>
        <p:nvSpPr>
          <p:cNvPr id="116" name="object 116"/>
          <p:cNvSpPr txBox="1"/>
          <p:nvPr/>
        </p:nvSpPr>
        <p:spPr>
          <a:xfrm>
            <a:off x="1135090" y="1213170"/>
            <a:ext cx="3058795" cy="3604577"/>
          </a:xfrm>
          <a:prstGeom prst="rect">
            <a:avLst/>
          </a:prstGeom>
        </p:spPr>
        <p:txBody>
          <a:bodyPr vert="horz" wrap="square" lIns="0" tIns="0" rIns="0" bIns="0" rtlCol="0">
            <a:spAutoFit/>
          </a:bodyPr>
          <a:lstStyle/>
          <a:p>
            <a:pPr marL="12700" marR="5080" indent="-635" algn="ctr">
              <a:lnSpc>
                <a:spcPct val="122100"/>
              </a:lnSpc>
            </a:pPr>
            <a:r>
              <a:rPr lang="en-US" sz="2400" b="1" dirty="0" smtClean="0">
                <a:solidFill>
                  <a:srgbClr val="002060"/>
                </a:solidFill>
              </a:rPr>
              <a:t>This powerful medium of these distorted images infiltrated the public and added stigma to the already misunderstood disturbances (Kondo, 2008, p. 250)</a:t>
            </a:r>
            <a:endParaRPr sz="2400" b="1">
              <a:solidFill>
                <a:srgbClr val="002060"/>
              </a:solidFill>
              <a:latin typeface="Calibri"/>
              <a:cs typeface="Calibri"/>
            </a:endParaRPr>
          </a:p>
        </p:txBody>
      </p:sp>
      <p:sp>
        <p:nvSpPr>
          <p:cNvPr id="117" name="object 117"/>
          <p:cNvSpPr txBox="1">
            <a:spLocks noGrp="1"/>
          </p:cNvSpPr>
          <p:nvPr>
            <p:ph type="ftr" sz="quarter" idx="5"/>
          </p:nvPr>
        </p:nvSpPr>
        <p:spPr>
          <a:prstGeom prst="rect">
            <a:avLst/>
          </a:prstGeom>
        </p:spPr>
        <p:txBody>
          <a:bodyPr vert="horz" wrap="square" lIns="0" tIns="0" rIns="0" bIns="0" rtlCol="0">
            <a:spAutoFit/>
          </a:bodyPr>
          <a:lstStyle/>
          <a:p>
            <a:pPr marL="381000">
              <a:lnSpc>
                <a:spcPts val="790"/>
              </a:lnSpc>
            </a:pPr>
            <a:r>
              <a:rPr spc="10" dirty="0"/>
              <a:t>hendi</a:t>
            </a:r>
            <a:r>
              <a:rPr spc="-70" dirty="0"/>
              <a:t> </a:t>
            </a:r>
            <a:r>
              <a:rPr spc="5" dirty="0"/>
              <a:t>centar</a:t>
            </a:r>
          </a:p>
          <a:p>
            <a:pPr marL="12700">
              <a:lnSpc>
                <a:spcPts val="710"/>
              </a:lnSpc>
            </a:pPr>
            <a:r>
              <a:rPr sz="650" spc="40" dirty="0"/>
              <a:t>KOLOSEUM </a:t>
            </a:r>
            <a:r>
              <a:rPr sz="650" dirty="0"/>
              <a:t>-</a:t>
            </a:r>
            <a:r>
              <a:rPr sz="650" spc="-75" dirty="0"/>
              <a:t> </a:t>
            </a:r>
            <a:r>
              <a:rPr sz="650" spc="45" dirty="0"/>
              <a:t>BEOGRAD</a:t>
            </a:r>
            <a:endParaRPr sz="65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651" y="86563"/>
            <a:ext cx="361315" cy="361315"/>
          </a:xfrm>
          <a:custGeom>
            <a:avLst/>
            <a:gdLst/>
            <a:ahLst/>
            <a:cxnLst/>
            <a:rect l="l" t="t" r="r" b="b"/>
            <a:pathLst>
              <a:path w="361315" h="361315">
                <a:moveTo>
                  <a:pt x="0" y="360832"/>
                </a:moveTo>
                <a:lnTo>
                  <a:pt x="360832" y="360832"/>
                </a:lnTo>
                <a:lnTo>
                  <a:pt x="360832" y="0"/>
                </a:lnTo>
                <a:lnTo>
                  <a:pt x="0" y="0"/>
                </a:lnTo>
                <a:lnTo>
                  <a:pt x="0" y="360832"/>
                </a:lnTo>
                <a:close/>
              </a:path>
            </a:pathLst>
          </a:custGeom>
          <a:solidFill>
            <a:srgbClr val="00265A"/>
          </a:solidFill>
        </p:spPr>
        <p:txBody>
          <a:bodyPr wrap="square" lIns="0" tIns="0" rIns="0" bIns="0" rtlCol="0"/>
          <a:lstStyle/>
          <a:p>
            <a:endParaRPr/>
          </a:p>
        </p:txBody>
      </p:sp>
      <p:sp>
        <p:nvSpPr>
          <p:cNvPr id="3" name="object 3"/>
          <p:cNvSpPr txBox="1"/>
          <p:nvPr/>
        </p:nvSpPr>
        <p:spPr>
          <a:xfrm>
            <a:off x="160522" y="123749"/>
            <a:ext cx="147320" cy="297815"/>
          </a:xfrm>
          <a:prstGeom prst="rect">
            <a:avLst/>
          </a:prstGeom>
        </p:spPr>
        <p:txBody>
          <a:bodyPr vert="horz" wrap="square" lIns="0" tIns="0" rIns="0" bIns="0" rtlCol="0">
            <a:spAutoFit/>
          </a:bodyPr>
          <a:lstStyle/>
          <a:p>
            <a:pPr marL="12700">
              <a:lnSpc>
                <a:spcPct val="100000"/>
              </a:lnSpc>
            </a:pPr>
            <a:r>
              <a:rPr sz="1900" spc="5" dirty="0">
                <a:solidFill>
                  <a:srgbClr val="FFFFFF"/>
                </a:solidFill>
                <a:latin typeface="Impact"/>
                <a:cs typeface="Impact"/>
              </a:rPr>
              <a:t>4</a:t>
            </a:r>
            <a:endParaRPr sz="1900">
              <a:latin typeface="Impact"/>
              <a:cs typeface="Impact"/>
            </a:endParaRPr>
          </a:p>
        </p:txBody>
      </p:sp>
      <p:sp>
        <p:nvSpPr>
          <p:cNvPr id="4" name="object 4"/>
          <p:cNvSpPr txBox="1">
            <a:spLocks noGrp="1"/>
          </p:cNvSpPr>
          <p:nvPr>
            <p:ph type="title"/>
          </p:nvPr>
        </p:nvSpPr>
        <p:spPr>
          <a:xfrm>
            <a:off x="381975" y="1616684"/>
            <a:ext cx="4570049" cy="553998"/>
          </a:xfrm>
          <a:prstGeom prst="rect">
            <a:avLst/>
          </a:prstGeom>
        </p:spPr>
        <p:txBody>
          <a:bodyPr vert="horz" wrap="square" lIns="0" tIns="0" rIns="0" bIns="0" rtlCol="0">
            <a:spAutoFit/>
          </a:bodyPr>
          <a:lstStyle/>
          <a:p>
            <a:pPr marL="12700">
              <a:lnSpc>
                <a:spcPct val="100000"/>
              </a:lnSpc>
            </a:pPr>
            <a:r>
              <a:rPr lang="en-US" dirty="0" smtClean="0"/>
              <a:t>History</a:t>
            </a:r>
            <a:endParaRPr dirty="0"/>
          </a:p>
        </p:txBody>
      </p:sp>
      <p:sp>
        <p:nvSpPr>
          <p:cNvPr id="5" name="object 5"/>
          <p:cNvSpPr txBox="1">
            <a:spLocks noGrp="1"/>
          </p:cNvSpPr>
          <p:nvPr>
            <p:ph type="body" idx="1"/>
          </p:nvPr>
        </p:nvSpPr>
        <p:spPr>
          <a:xfrm>
            <a:off x="511520" y="2175832"/>
            <a:ext cx="4310959" cy="4897174"/>
          </a:xfrm>
          <a:prstGeom prst="rect">
            <a:avLst/>
          </a:prstGeom>
        </p:spPr>
        <p:txBody>
          <a:bodyPr vert="horz" wrap="square" lIns="0" tIns="0" rIns="0" bIns="0" rtlCol="0">
            <a:spAutoFit/>
          </a:bodyPr>
          <a:lstStyle/>
          <a:p>
            <a:pPr marL="158115" marR="220979">
              <a:lnSpc>
                <a:spcPct val="101699"/>
              </a:lnSpc>
            </a:pPr>
            <a:r>
              <a:rPr lang="en-US" dirty="0" smtClean="0"/>
              <a:t>For </a:t>
            </a:r>
            <a:r>
              <a:rPr lang="en-US" dirty="0" smtClean="0"/>
              <a:t>the first time in the history, disability is mentioned in the 50 seconds video in 1898.</a:t>
            </a:r>
          </a:p>
          <a:p>
            <a:pPr marL="158115" marR="5080">
              <a:lnSpc>
                <a:spcPct val="101699"/>
              </a:lnSpc>
            </a:pPr>
            <a:r>
              <a:rPr lang="en-US" dirty="0" smtClean="0"/>
              <a:t>After </a:t>
            </a:r>
            <a:r>
              <a:rPr lang="en-US" dirty="0" smtClean="0"/>
              <a:t>1912. - Disability is mentioned as something that can be cured through </a:t>
            </a:r>
            <a:r>
              <a:rPr lang="en-US" dirty="0" err="1" smtClean="0"/>
              <a:t>medicin</a:t>
            </a:r>
            <a:endParaRPr lang="en-US" dirty="0" smtClean="0"/>
          </a:p>
          <a:p>
            <a:pPr marL="158115" marR="5080">
              <a:lnSpc>
                <a:spcPct val="101699"/>
              </a:lnSpc>
            </a:pPr>
            <a:r>
              <a:rPr lang="en-US" dirty="0" smtClean="0"/>
              <a:t>1930s- recorded </a:t>
            </a:r>
            <a:r>
              <a:rPr lang="en-US" dirty="0" smtClean="0"/>
              <a:t>the most horror movies </a:t>
            </a:r>
            <a:r>
              <a:rPr spc="-50" smtClean="0"/>
              <a:t>(</a:t>
            </a:r>
            <a:r>
              <a:rPr i="1" spc="-50" smtClean="0">
                <a:latin typeface="Calibri"/>
                <a:cs typeface="Calibri"/>
              </a:rPr>
              <a:t>Dr</a:t>
            </a:r>
            <a:r>
              <a:rPr i="1" spc="-50" dirty="0">
                <a:latin typeface="Calibri"/>
                <a:cs typeface="Calibri"/>
              </a:rPr>
              <a:t>. </a:t>
            </a:r>
            <a:r>
              <a:rPr i="1" dirty="0">
                <a:latin typeface="Calibri"/>
                <a:cs typeface="Calibri"/>
              </a:rPr>
              <a:t>Jekyll </a:t>
            </a:r>
            <a:r>
              <a:rPr i="1" spc="-5" dirty="0">
                <a:latin typeface="Calibri"/>
                <a:cs typeface="Calibri"/>
              </a:rPr>
              <a:t>and </a:t>
            </a:r>
            <a:r>
              <a:rPr i="1" spc="-70" dirty="0">
                <a:latin typeface="Calibri"/>
                <a:cs typeface="Calibri"/>
              </a:rPr>
              <a:t>Mr. </a:t>
            </a:r>
            <a:r>
              <a:rPr i="1" dirty="0">
                <a:latin typeface="Calibri"/>
                <a:cs typeface="Calibri"/>
              </a:rPr>
              <a:t>Hyde </a:t>
            </a:r>
            <a:r>
              <a:rPr dirty="0"/>
              <a:t>I  </a:t>
            </a:r>
            <a:r>
              <a:rPr i="1" spc="-15" dirty="0">
                <a:latin typeface="Calibri"/>
                <a:cs typeface="Calibri"/>
              </a:rPr>
              <a:t>Frankenstein)</a:t>
            </a:r>
          </a:p>
          <a:p>
            <a:pPr marL="158115" marR="594995">
              <a:lnSpc>
                <a:spcPct val="101699"/>
              </a:lnSpc>
            </a:pPr>
            <a:r>
              <a:rPr lang="en-US" dirty="0" smtClean="0"/>
              <a:t>After </a:t>
            </a:r>
            <a:r>
              <a:rPr lang="en-US" dirty="0" smtClean="0"/>
              <a:t>the Second World War the topics that prevailed were related to war veterans</a:t>
            </a:r>
            <a:endParaRPr spc="-20" dirty="0"/>
          </a:p>
        </p:txBody>
      </p:sp>
      <p:sp>
        <p:nvSpPr>
          <p:cNvPr id="6" name="object 6"/>
          <p:cNvSpPr/>
          <p:nvPr/>
        </p:nvSpPr>
        <p:spPr>
          <a:xfrm>
            <a:off x="414489" y="2346998"/>
            <a:ext cx="175260" cy="140970"/>
          </a:xfrm>
          <a:custGeom>
            <a:avLst/>
            <a:gdLst/>
            <a:ahLst/>
            <a:cxnLst/>
            <a:rect l="l" t="t" r="r" b="b"/>
            <a:pathLst>
              <a:path w="175259" h="140969">
                <a:moveTo>
                  <a:pt x="102095" y="98590"/>
                </a:moveTo>
                <a:lnTo>
                  <a:pt x="73012" y="98590"/>
                </a:lnTo>
                <a:lnTo>
                  <a:pt x="87553" y="140716"/>
                </a:lnTo>
                <a:lnTo>
                  <a:pt x="102095" y="98590"/>
                </a:lnTo>
                <a:close/>
              </a:path>
              <a:path w="175259" h="140969">
                <a:moveTo>
                  <a:pt x="25641" y="20612"/>
                </a:moveTo>
                <a:lnTo>
                  <a:pt x="52425" y="58674"/>
                </a:lnTo>
                <a:lnTo>
                  <a:pt x="0" y="70358"/>
                </a:lnTo>
                <a:lnTo>
                  <a:pt x="52425" y="82042"/>
                </a:lnTo>
                <a:lnTo>
                  <a:pt x="25641" y="120116"/>
                </a:lnTo>
                <a:lnTo>
                  <a:pt x="73012" y="98590"/>
                </a:lnTo>
                <a:lnTo>
                  <a:pt x="134323" y="98590"/>
                </a:lnTo>
                <a:lnTo>
                  <a:pt x="122681" y="82042"/>
                </a:lnTo>
                <a:lnTo>
                  <a:pt x="175107" y="70358"/>
                </a:lnTo>
                <a:lnTo>
                  <a:pt x="122681" y="58674"/>
                </a:lnTo>
                <a:lnTo>
                  <a:pt x="134318" y="42138"/>
                </a:lnTo>
                <a:lnTo>
                  <a:pt x="73012" y="42138"/>
                </a:lnTo>
                <a:lnTo>
                  <a:pt x="25641" y="20612"/>
                </a:lnTo>
                <a:close/>
              </a:path>
              <a:path w="175259" h="140969">
                <a:moveTo>
                  <a:pt x="134323" y="98590"/>
                </a:moveTo>
                <a:lnTo>
                  <a:pt x="102095" y="98590"/>
                </a:lnTo>
                <a:lnTo>
                  <a:pt x="149466" y="120116"/>
                </a:lnTo>
                <a:lnTo>
                  <a:pt x="134323" y="98590"/>
                </a:lnTo>
                <a:close/>
              </a:path>
              <a:path w="175259" h="140969">
                <a:moveTo>
                  <a:pt x="87553" y="0"/>
                </a:moveTo>
                <a:lnTo>
                  <a:pt x="73012" y="42138"/>
                </a:lnTo>
                <a:lnTo>
                  <a:pt x="102095" y="42138"/>
                </a:lnTo>
                <a:lnTo>
                  <a:pt x="87553" y="0"/>
                </a:lnTo>
                <a:close/>
              </a:path>
              <a:path w="175259" h="140969">
                <a:moveTo>
                  <a:pt x="149466" y="20612"/>
                </a:moveTo>
                <a:lnTo>
                  <a:pt x="102095" y="42138"/>
                </a:lnTo>
                <a:lnTo>
                  <a:pt x="134318" y="42138"/>
                </a:lnTo>
                <a:lnTo>
                  <a:pt x="149466" y="20612"/>
                </a:lnTo>
                <a:close/>
              </a:path>
            </a:pathLst>
          </a:custGeom>
          <a:solidFill>
            <a:srgbClr val="00265A"/>
          </a:solidFill>
        </p:spPr>
        <p:txBody>
          <a:bodyPr wrap="square" lIns="0" tIns="0" rIns="0" bIns="0" rtlCol="0"/>
          <a:lstStyle/>
          <a:p>
            <a:endParaRPr/>
          </a:p>
        </p:txBody>
      </p:sp>
      <p:sp>
        <p:nvSpPr>
          <p:cNvPr id="7" name="object 7"/>
          <p:cNvSpPr/>
          <p:nvPr/>
        </p:nvSpPr>
        <p:spPr>
          <a:xfrm>
            <a:off x="414489" y="3460889"/>
            <a:ext cx="175260" cy="140970"/>
          </a:xfrm>
          <a:custGeom>
            <a:avLst/>
            <a:gdLst/>
            <a:ahLst/>
            <a:cxnLst/>
            <a:rect l="l" t="t" r="r" b="b"/>
            <a:pathLst>
              <a:path w="175259" h="140970">
                <a:moveTo>
                  <a:pt x="102095" y="98590"/>
                </a:moveTo>
                <a:lnTo>
                  <a:pt x="73012" y="98590"/>
                </a:lnTo>
                <a:lnTo>
                  <a:pt x="87553" y="140716"/>
                </a:lnTo>
                <a:lnTo>
                  <a:pt x="102095" y="98590"/>
                </a:lnTo>
                <a:close/>
              </a:path>
              <a:path w="175259" h="140970">
                <a:moveTo>
                  <a:pt x="25641" y="20612"/>
                </a:moveTo>
                <a:lnTo>
                  <a:pt x="52425" y="58674"/>
                </a:lnTo>
                <a:lnTo>
                  <a:pt x="0" y="70358"/>
                </a:lnTo>
                <a:lnTo>
                  <a:pt x="52425" y="82042"/>
                </a:lnTo>
                <a:lnTo>
                  <a:pt x="25641" y="120116"/>
                </a:lnTo>
                <a:lnTo>
                  <a:pt x="73012" y="98590"/>
                </a:lnTo>
                <a:lnTo>
                  <a:pt x="134323" y="98590"/>
                </a:lnTo>
                <a:lnTo>
                  <a:pt x="122681" y="82042"/>
                </a:lnTo>
                <a:lnTo>
                  <a:pt x="175107" y="70358"/>
                </a:lnTo>
                <a:lnTo>
                  <a:pt x="122681" y="58674"/>
                </a:lnTo>
                <a:lnTo>
                  <a:pt x="134318" y="42138"/>
                </a:lnTo>
                <a:lnTo>
                  <a:pt x="73012" y="42138"/>
                </a:lnTo>
                <a:lnTo>
                  <a:pt x="25641" y="20612"/>
                </a:lnTo>
                <a:close/>
              </a:path>
              <a:path w="175259" h="140970">
                <a:moveTo>
                  <a:pt x="134323" y="98590"/>
                </a:moveTo>
                <a:lnTo>
                  <a:pt x="102095" y="98590"/>
                </a:lnTo>
                <a:lnTo>
                  <a:pt x="149466" y="120116"/>
                </a:lnTo>
                <a:lnTo>
                  <a:pt x="134323" y="98590"/>
                </a:lnTo>
                <a:close/>
              </a:path>
              <a:path w="175259" h="140970">
                <a:moveTo>
                  <a:pt x="87553" y="0"/>
                </a:moveTo>
                <a:lnTo>
                  <a:pt x="73012" y="42138"/>
                </a:lnTo>
                <a:lnTo>
                  <a:pt x="102095" y="42138"/>
                </a:lnTo>
                <a:lnTo>
                  <a:pt x="87553" y="0"/>
                </a:lnTo>
                <a:close/>
              </a:path>
              <a:path w="175259" h="140970">
                <a:moveTo>
                  <a:pt x="149466" y="20612"/>
                </a:moveTo>
                <a:lnTo>
                  <a:pt x="102095" y="42138"/>
                </a:lnTo>
                <a:lnTo>
                  <a:pt x="134318" y="42138"/>
                </a:lnTo>
                <a:lnTo>
                  <a:pt x="149466" y="20612"/>
                </a:lnTo>
                <a:close/>
              </a:path>
            </a:pathLst>
          </a:custGeom>
          <a:solidFill>
            <a:srgbClr val="00265A"/>
          </a:solidFill>
        </p:spPr>
        <p:txBody>
          <a:bodyPr wrap="square" lIns="0" tIns="0" rIns="0" bIns="0" rtlCol="0"/>
          <a:lstStyle/>
          <a:p>
            <a:endParaRPr/>
          </a:p>
        </p:txBody>
      </p:sp>
      <p:sp>
        <p:nvSpPr>
          <p:cNvPr id="8" name="object 8"/>
          <p:cNvSpPr/>
          <p:nvPr/>
        </p:nvSpPr>
        <p:spPr>
          <a:xfrm>
            <a:off x="414489" y="4578451"/>
            <a:ext cx="175260" cy="140970"/>
          </a:xfrm>
          <a:custGeom>
            <a:avLst/>
            <a:gdLst/>
            <a:ahLst/>
            <a:cxnLst/>
            <a:rect l="l" t="t" r="r" b="b"/>
            <a:pathLst>
              <a:path w="175259" h="140970">
                <a:moveTo>
                  <a:pt x="102095" y="98590"/>
                </a:moveTo>
                <a:lnTo>
                  <a:pt x="73012" y="98590"/>
                </a:lnTo>
                <a:lnTo>
                  <a:pt x="87553" y="140715"/>
                </a:lnTo>
                <a:lnTo>
                  <a:pt x="102095" y="98590"/>
                </a:lnTo>
                <a:close/>
              </a:path>
              <a:path w="175259" h="140970">
                <a:moveTo>
                  <a:pt x="25641" y="20612"/>
                </a:moveTo>
                <a:lnTo>
                  <a:pt x="52425" y="58673"/>
                </a:lnTo>
                <a:lnTo>
                  <a:pt x="0" y="70357"/>
                </a:lnTo>
                <a:lnTo>
                  <a:pt x="52425" y="82041"/>
                </a:lnTo>
                <a:lnTo>
                  <a:pt x="25641" y="120116"/>
                </a:lnTo>
                <a:lnTo>
                  <a:pt x="73012" y="98590"/>
                </a:lnTo>
                <a:lnTo>
                  <a:pt x="134323" y="98590"/>
                </a:lnTo>
                <a:lnTo>
                  <a:pt x="122681" y="82041"/>
                </a:lnTo>
                <a:lnTo>
                  <a:pt x="175107" y="70357"/>
                </a:lnTo>
                <a:lnTo>
                  <a:pt x="122681" y="58673"/>
                </a:lnTo>
                <a:lnTo>
                  <a:pt x="134318" y="42138"/>
                </a:lnTo>
                <a:lnTo>
                  <a:pt x="73012" y="42138"/>
                </a:lnTo>
                <a:lnTo>
                  <a:pt x="25641" y="20612"/>
                </a:lnTo>
                <a:close/>
              </a:path>
              <a:path w="175259" h="140970">
                <a:moveTo>
                  <a:pt x="134323" y="98590"/>
                </a:moveTo>
                <a:lnTo>
                  <a:pt x="102095" y="98590"/>
                </a:lnTo>
                <a:lnTo>
                  <a:pt x="149466" y="120116"/>
                </a:lnTo>
                <a:lnTo>
                  <a:pt x="134323" y="98590"/>
                </a:lnTo>
                <a:close/>
              </a:path>
              <a:path w="175259" h="140970">
                <a:moveTo>
                  <a:pt x="87553" y="0"/>
                </a:moveTo>
                <a:lnTo>
                  <a:pt x="73012" y="42138"/>
                </a:lnTo>
                <a:lnTo>
                  <a:pt x="102095" y="42138"/>
                </a:lnTo>
                <a:lnTo>
                  <a:pt x="87553" y="0"/>
                </a:lnTo>
                <a:close/>
              </a:path>
              <a:path w="175259" h="140970">
                <a:moveTo>
                  <a:pt x="149466" y="20612"/>
                </a:moveTo>
                <a:lnTo>
                  <a:pt x="102095" y="42138"/>
                </a:lnTo>
                <a:lnTo>
                  <a:pt x="134318" y="42138"/>
                </a:lnTo>
                <a:lnTo>
                  <a:pt x="149466" y="20612"/>
                </a:lnTo>
                <a:close/>
              </a:path>
            </a:pathLst>
          </a:custGeom>
          <a:solidFill>
            <a:srgbClr val="00265A"/>
          </a:solidFill>
        </p:spPr>
        <p:txBody>
          <a:bodyPr wrap="square" lIns="0" tIns="0" rIns="0" bIns="0" rtlCol="0"/>
          <a:lstStyle/>
          <a:p>
            <a:endParaRPr/>
          </a:p>
        </p:txBody>
      </p:sp>
      <p:sp>
        <p:nvSpPr>
          <p:cNvPr id="9" name="object 9"/>
          <p:cNvSpPr/>
          <p:nvPr/>
        </p:nvSpPr>
        <p:spPr>
          <a:xfrm>
            <a:off x="414489" y="5696000"/>
            <a:ext cx="175260" cy="140970"/>
          </a:xfrm>
          <a:custGeom>
            <a:avLst/>
            <a:gdLst/>
            <a:ahLst/>
            <a:cxnLst/>
            <a:rect l="l" t="t" r="r" b="b"/>
            <a:pathLst>
              <a:path w="175259" h="140970">
                <a:moveTo>
                  <a:pt x="102095" y="98590"/>
                </a:moveTo>
                <a:lnTo>
                  <a:pt x="73012" y="98590"/>
                </a:lnTo>
                <a:lnTo>
                  <a:pt x="87553" y="140715"/>
                </a:lnTo>
                <a:lnTo>
                  <a:pt x="102095" y="98590"/>
                </a:lnTo>
                <a:close/>
              </a:path>
              <a:path w="175259" h="140970">
                <a:moveTo>
                  <a:pt x="25641" y="20612"/>
                </a:moveTo>
                <a:lnTo>
                  <a:pt x="52425" y="58673"/>
                </a:lnTo>
                <a:lnTo>
                  <a:pt x="0" y="70357"/>
                </a:lnTo>
                <a:lnTo>
                  <a:pt x="52425" y="82041"/>
                </a:lnTo>
                <a:lnTo>
                  <a:pt x="25641" y="120116"/>
                </a:lnTo>
                <a:lnTo>
                  <a:pt x="73012" y="98590"/>
                </a:lnTo>
                <a:lnTo>
                  <a:pt x="134323" y="98590"/>
                </a:lnTo>
                <a:lnTo>
                  <a:pt x="122681" y="82041"/>
                </a:lnTo>
                <a:lnTo>
                  <a:pt x="175107" y="70357"/>
                </a:lnTo>
                <a:lnTo>
                  <a:pt x="122681" y="58673"/>
                </a:lnTo>
                <a:lnTo>
                  <a:pt x="134318" y="42138"/>
                </a:lnTo>
                <a:lnTo>
                  <a:pt x="73012" y="42138"/>
                </a:lnTo>
                <a:lnTo>
                  <a:pt x="25641" y="20612"/>
                </a:lnTo>
                <a:close/>
              </a:path>
              <a:path w="175259" h="140970">
                <a:moveTo>
                  <a:pt x="134323" y="98590"/>
                </a:moveTo>
                <a:lnTo>
                  <a:pt x="102095" y="98590"/>
                </a:lnTo>
                <a:lnTo>
                  <a:pt x="149466" y="120116"/>
                </a:lnTo>
                <a:lnTo>
                  <a:pt x="134323" y="98590"/>
                </a:lnTo>
                <a:close/>
              </a:path>
              <a:path w="175259" h="140970">
                <a:moveTo>
                  <a:pt x="87553" y="0"/>
                </a:moveTo>
                <a:lnTo>
                  <a:pt x="73012" y="42138"/>
                </a:lnTo>
                <a:lnTo>
                  <a:pt x="102095" y="42138"/>
                </a:lnTo>
                <a:lnTo>
                  <a:pt x="87553" y="0"/>
                </a:lnTo>
                <a:close/>
              </a:path>
              <a:path w="175259" h="140970">
                <a:moveTo>
                  <a:pt x="149466" y="20612"/>
                </a:moveTo>
                <a:lnTo>
                  <a:pt x="102095" y="42138"/>
                </a:lnTo>
                <a:lnTo>
                  <a:pt x="134318" y="42138"/>
                </a:lnTo>
                <a:lnTo>
                  <a:pt x="149466" y="20612"/>
                </a:lnTo>
                <a:close/>
              </a:path>
            </a:pathLst>
          </a:custGeom>
          <a:solidFill>
            <a:srgbClr val="00265A"/>
          </a:solidFill>
        </p:spPr>
        <p:txBody>
          <a:bodyPr wrap="square" lIns="0" tIns="0" rIns="0" bIns="0" rtlCol="0"/>
          <a:lstStyle/>
          <a:p>
            <a:endParaRPr/>
          </a:p>
        </p:txBody>
      </p:sp>
      <p:sp>
        <p:nvSpPr>
          <p:cNvPr id="10" name="object 10"/>
          <p:cNvSpPr/>
          <p:nvPr/>
        </p:nvSpPr>
        <p:spPr>
          <a:xfrm>
            <a:off x="2353843" y="729615"/>
            <a:ext cx="144145" cy="90170"/>
          </a:xfrm>
          <a:custGeom>
            <a:avLst/>
            <a:gdLst/>
            <a:ahLst/>
            <a:cxnLst/>
            <a:rect l="l" t="t" r="r" b="b"/>
            <a:pathLst>
              <a:path w="144144" h="90169">
                <a:moveTo>
                  <a:pt x="80683" y="0"/>
                </a:moveTo>
                <a:lnTo>
                  <a:pt x="0" y="13080"/>
                </a:lnTo>
                <a:lnTo>
                  <a:pt x="61417" y="90131"/>
                </a:lnTo>
                <a:lnTo>
                  <a:pt x="143929" y="77050"/>
                </a:lnTo>
                <a:lnTo>
                  <a:pt x="80683" y="0"/>
                </a:lnTo>
                <a:close/>
              </a:path>
            </a:pathLst>
          </a:custGeom>
          <a:solidFill>
            <a:srgbClr val="00AEEF"/>
          </a:solidFill>
        </p:spPr>
        <p:txBody>
          <a:bodyPr wrap="square" lIns="0" tIns="0" rIns="0" bIns="0" rtlCol="0"/>
          <a:lstStyle/>
          <a:p>
            <a:endParaRPr/>
          </a:p>
        </p:txBody>
      </p:sp>
      <p:sp>
        <p:nvSpPr>
          <p:cNvPr id="11" name="object 11"/>
          <p:cNvSpPr/>
          <p:nvPr/>
        </p:nvSpPr>
        <p:spPr>
          <a:xfrm>
            <a:off x="2821978" y="487921"/>
            <a:ext cx="109220" cy="116839"/>
          </a:xfrm>
          <a:custGeom>
            <a:avLst/>
            <a:gdLst/>
            <a:ahLst/>
            <a:cxnLst/>
            <a:rect l="l" t="t" r="r" b="b"/>
            <a:pathLst>
              <a:path w="109219" h="116840">
                <a:moveTo>
                  <a:pt x="109220" y="0"/>
                </a:moveTo>
                <a:lnTo>
                  <a:pt x="25806" y="21628"/>
                </a:lnTo>
                <a:lnTo>
                  <a:pt x="0" y="116674"/>
                </a:lnTo>
                <a:lnTo>
                  <a:pt x="82143" y="95592"/>
                </a:lnTo>
                <a:lnTo>
                  <a:pt x="109220" y="0"/>
                </a:lnTo>
                <a:close/>
              </a:path>
            </a:pathLst>
          </a:custGeom>
          <a:solidFill>
            <a:srgbClr val="00AEEF"/>
          </a:solidFill>
        </p:spPr>
        <p:txBody>
          <a:bodyPr wrap="square" lIns="0" tIns="0" rIns="0" bIns="0" rtlCol="0"/>
          <a:lstStyle/>
          <a:p>
            <a:endParaRPr/>
          </a:p>
        </p:txBody>
      </p:sp>
      <p:sp>
        <p:nvSpPr>
          <p:cNvPr id="12" name="object 12"/>
          <p:cNvSpPr/>
          <p:nvPr/>
        </p:nvSpPr>
        <p:spPr>
          <a:xfrm>
            <a:off x="2975902" y="447395"/>
            <a:ext cx="109855" cy="117475"/>
          </a:xfrm>
          <a:custGeom>
            <a:avLst/>
            <a:gdLst/>
            <a:ahLst/>
            <a:cxnLst/>
            <a:rect l="l" t="t" r="r" b="b"/>
            <a:pathLst>
              <a:path w="109855" h="117475">
                <a:moveTo>
                  <a:pt x="109385" y="0"/>
                </a:moveTo>
                <a:lnTo>
                  <a:pt x="108483" y="723"/>
                </a:lnTo>
                <a:lnTo>
                  <a:pt x="27165" y="22085"/>
                </a:lnTo>
                <a:lnTo>
                  <a:pt x="0" y="117208"/>
                </a:lnTo>
                <a:lnTo>
                  <a:pt x="83591" y="95770"/>
                </a:lnTo>
                <a:lnTo>
                  <a:pt x="109385" y="0"/>
                </a:lnTo>
                <a:close/>
              </a:path>
            </a:pathLst>
          </a:custGeom>
          <a:solidFill>
            <a:srgbClr val="00AEEF"/>
          </a:solidFill>
        </p:spPr>
        <p:txBody>
          <a:bodyPr wrap="square" lIns="0" tIns="0" rIns="0" bIns="0" rtlCol="0"/>
          <a:lstStyle/>
          <a:p>
            <a:endParaRPr/>
          </a:p>
        </p:txBody>
      </p:sp>
      <p:sp>
        <p:nvSpPr>
          <p:cNvPr id="13" name="object 13"/>
          <p:cNvSpPr/>
          <p:nvPr/>
        </p:nvSpPr>
        <p:spPr>
          <a:xfrm>
            <a:off x="2510497" y="705269"/>
            <a:ext cx="144145" cy="90170"/>
          </a:xfrm>
          <a:custGeom>
            <a:avLst/>
            <a:gdLst/>
            <a:ahLst/>
            <a:cxnLst/>
            <a:rect l="l" t="t" r="r" b="b"/>
            <a:pathLst>
              <a:path w="144144" h="90170">
                <a:moveTo>
                  <a:pt x="81407" y="0"/>
                </a:moveTo>
                <a:lnTo>
                  <a:pt x="0" y="13080"/>
                </a:lnTo>
                <a:lnTo>
                  <a:pt x="61417" y="89776"/>
                </a:lnTo>
                <a:lnTo>
                  <a:pt x="143929" y="77050"/>
                </a:lnTo>
                <a:lnTo>
                  <a:pt x="81407" y="0"/>
                </a:lnTo>
                <a:close/>
              </a:path>
            </a:pathLst>
          </a:custGeom>
          <a:solidFill>
            <a:srgbClr val="00AEEF"/>
          </a:solidFill>
        </p:spPr>
        <p:txBody>
          <a:bodyPr wrap="square" lIns="0" tIns="0" rIns="0" bIns="0" rtlCol="0"/>
          <a:lstStyle/>
          <a:p>
            <a:endParaRPr/>
          </a:p>
        </p:txBody>
      </p:sp>
      <p:sp>
        <p:nvSpPr>
          <p:cNvPr id="14" name="object 14"/>
          <p:cNvSpPr/>
          <p:nvPr/>
        </p:nvSpPr>
        <p:spPr>
          <a:xfrm>
            <a:off x="2670416" y="680910"/>
            <a:ext cx="143510" cy="89535"/>
          </a:xfrm>
          <a:custGeom>
            <a:avLst/>
            <a:gdLst/>
            <a:ahLst/>
            <a:cxnLst/>
            <a:rect l="l" t="t" r="r" b="b"/>
            <a:pathLst>
              <a:path w="143510" h="89534">
                <a:moveTo>
                  <a:pt x="81419" y="0"/>
                </a:moveTo>
                <a:lnTo>
                  <a:pt x="0" y="13080"/>
                </a:lnTo>
                <a:lnTo>
                  <a:pt x="60693" y="89407"/>
                </a:lnTo>
                <a:lnTo>
                  <a:pt x="143205" y="75958"/>
                </a:lnTo>
                <a:lnTo>
                  <a:pt x="81419" y="0"/>
                </a:lnTo>
                <a:close/>
              </a:path>
            </a:pathLst>
          </a:custGeom>
          <a:solidFill>
            <a:srgbClr val="00AEEF"/>
          </a:solidFill>
        </p:spPr>
        <p:txBody>
          <a:bodyPr wrap="square" lIns="0" tIns="0" rIns="0" bIns="0" rtlCol="0"/>
          <a:lstStyle/>
          <a:p>
            <a:endParaRPr/>
          </a:p>
        </p:txBody>
      </p:sp>
      <p:sp>
        <p:nvSpPr>
          <p:cNvPr id="15" name="object 15"/>
          <p:cNvSpPr/>
          <p:nvPr/>
        </p:nvSpPr>
        <p:spPr>
          <a:xfrm>
            <a:off x="2984449" y="632574"/>
            <a:ext cx="142875" cy="88265"/>
          </a:xfrm>
          <a:custGeom>
            <a:avLst/>
            <a:gdLst/>
            <a:ahLst/>
            <a:cxnLst/>
            <a:rect l="l" t="t" r="r" b="b"/>
            <a:pathLst>
              <a:path w="142875" h="88265">
                <a:moveTo>
                  <a:pt x="82499" y="0"/>
                </a:moveTo>
                <a:lnTo>
                  <a:pt x="0" y="13080"/>
                </a:lnTo>
                <a:lnTo>
                  <a:pt x="59969" y="87947"/>
                </a:lnTo>
                <a:lnTo>
                  <a:pt x="142468" y="74498"/>
                </a:lnTo>
                <a:lnTo>
                  <a:pt x="82499" y="0"/>
                </a:lnTo>
                <a:close/>
              </a:path>
            </a:pathLst>
          </a:custGeom>
          <a:solidFill>
            <a:srgbClr val="00AEEF"/>
          </a:solidFill>
        </p:spPr>
        <p:txBody>
          <a:bodyPr wrap="square" lIns="0" tIns="0" rIns="0" bIns="0" rtlCol="0"/>
          <a:lstStyle/>
          <a:p>
            <a:endParaRPr/>
          </a:p>
        </p:txBody>
      </p:sp>
      <p:sp>
        <p:nvSpPr>
          <p:cNvPr id="16" name="object 16"/>
          <p:cNvSpPr/>
          <p:nvPr/>
        </p:nvSpPr>
        <p:spPr>
          <a:xfrm>
            <a:off x="2198471" y="649262"/>
            <a:ext cx="114935" cy="116839"/>
          </a:xfrm>
          <a:custGeom>
            <a:avLst/>
            <a:gdLst/>
            <a:ahLst/>
            <a:cxnLst/>
            <a:rect l="l" t="t" r="r" b="b"/>
            <a:pathLst>
              <a:path w="114935" h="116840">
                <a:moveTo>
                  <a:pt x="114668" y="0"/>
                </a:moveTo>
                <a:lnTo>
                  <a:pt x="32042" y="21208"/>
                </a:lnTo>
                <a:lnTo>
                  <a:pt x="0" y="116560"/>
                </a:lnTo>
                <a:lnTo>
                  <a:pt x="83654" y="94627"/>
                </a:lnTo>
                <a:lnTo>
                  <a:pt x="114668" y="0"/>
                </a:lnTo>
                <a:close/>
              </a:path>
            </a:pathLst>
          </a:custGeom>
          <a:solidFill>
            <a:srgbClr val="00AEEF"/>
          </a:solidFill>
        </p:spPr>
        <p:txBody>
          <a:bodyPr wrap="square" lIns="0" tIns="0" rIns="0" bIns="0" rtlCol="0"/>
          <a:lstStyle/>
          <a:p>
            <a:endParaRPr/>
          </a:p>
        </p:txBody>
      </p:sp>
      <p:sp>
        <p:nvSpPr>
          <p:cNvPr id="17" name="object 17"/>
          <p:cNvSpPr/>
          <p:nvPr/>
        </p:nvSpPr>
        <p:spPr>
          <a:xfrm>
            <a:off x="2357475" y="609320"/>
            <a:ext cx="109220" cy="115570"/>
          </a:xfrm>
          <a:custGeom>
            <a:avLst/>
            <a:gdLst/>
            <a:ahLst/>
            <a:cxnLst/>
            <a:rect l="l" t="t" r="r" b="b"/>
            <a:pathLst>
              <a:path w="109219" h="115570">
                <a:moveTo>
                  <a:pt x="108686" y="0"/>
                </a:moveTo>
                <a:lnTo>
                  <a:pt x="28359" y="20713"/>
                </a:lnTo>
                <a:lnTo>
                  <a:pt x="0" y="115392"/>
                </a:lnTo>
                <a:lnTo>
                  <a:pt x="82511" y="93764"/>
                </a:lnTo>
                <a:lnTo>
                  <a:pt x="108686" y="0"/>
                </a:lnTo>
                <a:close/>
              </a:path>
            </a:pathLst>
          </a:custGeom>
          <a:solidFill>
            <a:srgbClr val="00AEEF"/>
          </a:solidFill>
        </p:spPr>
        <p:txBody>
          <a:bodyPr wrap="square" lIns="0" tIns="0" rIns="0" bIns="0" rtlCol="0"/>
          <a:lstStyle/>
          <a:p>
            <a:endParaRPr/>
          </a:p>
        </p:txBody>
      </p:sp>
      <p:sp>
        <p:nvSpPr>
          <p:cNvPr id="18" name="object 18"/>
          <p:cNvSpPr/>
          <p:nvPr/>
        </p:nvSpPr>
        <p:spPr>
          <a:xfrm>
            <a:off x="2512314" y="568236"/>
            <a:ext cx="110489" cy="116839"/>
          </a:xfrm>
          <a:custGeom>
            <a:avLst/>
            <a:gdLst/>
            <a:ahLst/>
            <a:cxnLst/>
            <a:rect l="l" t="t" r="r" b="b"/>
            <a:pathLst>
              <a:path w="110489" h="116840">
                <a:moveTo>
                  <a:pt x="110312" y="0"/>
                </a:moveTo>
                <a:lnTo>
                  <a:pt x="28892" y="21450"/>
                </a:lnTo>
                <a:lnTo>
                  <a:pt x="0" y="116497"/>
                </a:lnTo>
                <a:lnTo>
                  <a:pt x="81597" y="95415"/>
                </a:lnTo>
                <a:lnTo>
                  <a:pt x="110312" y="0"/>
                </a:lnTo>
                <a:close/>
              </a:path>
            </a:pathLst>
          </a:custGeom>
          <a:solidFill>
            <a:srgbClr val="00AEEF"/>
          </a:solidFill>
        </p:spPr>
        <p:txBody>
          <a:bodyPr wrap="square" lIns="0" tIns="0" rIns="0" bIns="0" rtlCol="0"/>
          <a:lstStyle/>
          <a:p>
            <a:endParaRPr/>
          </a:p>
        </p:txBody>
      </p:sp>
      <p:sp>
        <p:nvSpPr>
          <p:cNvPr id="19" name="object 19"/>
          <p:cNvSpPr/>
          <p:nvPr/>
        </p:nvSpPr>
        <p:spPr>
          <a:xfrm>
            <a:off x="2666593" y="528256"/>
            <a:ext cx="109855" cy="116839"/>
          </a:xfrm>
          <a:custGeom>
            <a:avLst/>
            <a:gdLst/>
            <a:ahLst/>
            <a:cxnLst/>
            <a:rect l="l" t="t" r="r" b="b"/>
            <a:pathLst>
              <a:path w="109855" h="116840">
                <a:moveTo>
                  <a:pt x="109766" y="0"/>
                </a:moveTo>
                <a:lnTo>
                  <a:pt x="26352" y="21805"/>
                </a:lnTo>
                <a:lnTo>
                  <a:pt x="0" y="116306"/>
                </a:lnTo>
                <a:lnTo>
                  <a:pt x="80873" y="95770"/>
                </a:lnTo>
                <a:lnTo>
                  <a:pt x="109766" y="0"/>
                </a:lnTo>
                <a:close/>
              </a:path>
            </a:pathLst>
          </a:custGeom>
          <a:solidFill>
            <a:srgbClr val="00AEEF"/>
          </a:solidFill>
        </p:spPr>
        <p:txBody>
          <a:bodyPr wrap="square" lIns="0" tIns="0" rIns="0" bIns="0" rtlCol="0"/>
          <a:lstStyle/>
          <a:p>
            <a:endParaRPr/>
          </a:p>
        </p:txBody>
      </p:sp>
      <p:sp>
        <p:nvSpPr>
          <p:cNvPr id="20" name="object 20"/>
          <p:cNvSpPr/>
          <p:nvPr/>
        </p:nvSpPr>
        <p:spPr>
          <a:xfrm>
            <a:off x="2828518" y="656564"/>
            <a:ext cx="143510" cy="89535"/>
          </a:xfrm>
          <a:custGeom>
            <a:avLst/>
            <a:gdLst/>
            <a:ahLst/>
            <a:cxnLst/>
            <a:rect l="l" t="t" r="r" b="b"/>
            <a:pathLst>
              <a:path w="143510" h="89534">
                <a:moveTo>
                  <a:pt x="82143" y="0"/>
                </a:moveTo>
                <a:lnTo>
                  <a:pt x="0" y="12712"/>
                </a:lnTo>
                <a:lnTo>
                  <a:pt x="60693" y="89039"/>
                </a:lnTo>
                <a:lnTo>
                  <a:pt x="143205" y="75590"/>
                </a:lnTo>
                <a:lnTo>
                  <a:pt x="82143" y="0"/>
                </a:lnTo>
                <a:close/>
              </a:path>
            </a:pathLst>
          </a:custGeom>
          <a:solidFill>
            <a:srgbClr val="00AEEF"/>
          </a:solidFill>
        </p:spPr>
        <p:txBody>
          <a:bodyPr wrap="square" lIns="0" tIns="0" rIns="0" bIns="0" rtlCol="0"/>
          <a:lstStyle/>
          <a:p>
            <a:endParaRPr/>
          </a:p>
        </p:txBody>
      </p:sp>
      <p:sp>
        <p:nvSpPr>
          <p:cNvPr id="21" name="object 21"/>
          <p:cNvSpPr/>
          <p:nvPr/>
        </p:nvSpPr>
        <p:spPr>
          <a:xfrm>
            <a:off x="2183930" y="447751"/>
            <a:ext cx="922019" cy="302895"/>
          </a:xfrm>
          <a:custGeom>
            <a:avLst/>
            <a:gdLst/>
            <a:ahLst/>
            <a:cxnLst/>
            <a:rect l="l" t="t" r="r" b="b"/>
            <a:pathLst>
              <a:path w="922019" h="302895">
                <a:moveTo>
                  <a:pt x="901369" y="0"/>
                </a:moveTo>
                <a:lnTo>
                  <a:pt x="921727" y="83591"/>
                </a:lnTo>
                <a:lnTo>
                  <a:pt x="74879" y="302387"/>
                </a:lnTo>
                <a:lnTo>
                  <a:pt x="0" y="234784"/>
                </a:lnTo>
                <a:lnTo>
                  <a:pt x="901369" y="0"/>
                </a:lnTo>
                <a:close/>
              </a:path>
            </a:pathLst>
          </a:custGeom>
          <a:ln w="6349">
            <a:solidFill>
              <a:srgbClr val="FFFFFF"/>
            </a:solidFill>
          </a:ln>
        </p:spPr>
        <p:txBody>
          <a:bodyPr wrap="square" lIns="0" tIns="0" rIns="0" bIns="0" rtlCol="0"/>
          <a:lstStyle/>
          <a:p>
            <a:endParaRPr/>
          </a:p>
        </p:txBody>
      </p:sp>
      <p:sp>
        <p:nvSpPr>
          <p:cNvPr id="22" name="object 22"/>
          <p:cNvSpPr/>
          <p:nvPr/>
        </p:nvSpPr>
        <p:spPr>
          <a:xfrm>
            <a:off x="2279167" y="625119"/>
            <a:ext cx="850265" cy="208279"/>
          </a:xfrm>
          <a:custGeom>
            <a:avLst/>
            <a:gdLst/>
            <a:ahLst/>
            <a:cxnLst/>
            <a:rect l="l" t="t" r="r" b="b"/>
            <a:pathLst>
              <a:path w="850264" h="208280">
                <a:moveTo>
                  <a:pt x="838123" y="0"/>
                </a:moveTo>
                <a:lnTo>
                  <a:pt x="849757" y="82143"/>
                </a:lnTo>
                <a:lnTo>
                  <a:pt x="53060" y="207899"/>
                </a:lnTo>
                <a:lnTo>
                  <a:pt x="0" y="128663"/>
                </a:lnTo>
                <a:lnTo>
                  <a:pt x="838123" y="0"/>
                </a:lnTo>
                <a:close/>
              </a:path>
            </a:pathLst>
          </a:custGeom>
          <a:ln w="6350">
            <a:solidFill>
              <a:srgbClr val="FFFFFF"/>
            </a:solidFill>
          </a:ln>
        </p:spPr>
        <p:txBody>
          <a:bodyPr wrap="square" lIns="0" tIns="0" rIns="0" bIns="0" rtlCol="0"/>
          <a:lstStyle/>
          <a:p>
            <a:endParaRPr/>
          </a:p>
        </p:txBody>
      </p:sp>
      <p:sp>
        <p:nvSpPr>
          <p:cNvPr id="23" name="object 23"/>
          <p:cNvSpPr/>
          <p:nvPr/>
        </p:nvSpPr>
        <p:spPr>
          <a:xfrm>
            <a:off x="2104847" y="669010"/>
            <a:ext cx="256540" cy="198120"/>
          </a:xfrm>
          <a:custGeom>
            <a:avLst/>
            <a:gdLst/>
            <a:ahLst/>
            <a:cxnLst/>
            <a:rect l="l" t="t" r="r" b="b"/>
            <a:pathLst>
              <a:path w="256539" h="198119">
                <a:moveTo>
                  <a:pt x="91719" y="0"/>
                </a:moveTo>
                <a:lnTo>
                  <a:pt x="85356" y="596"/>
                </a:lnTo>
                <a:lnTo>
                  <a:pt x="12903" y="12255"/>
                </a:lnTo>
                <a:lnTo>
                  <a:pt x="6832" y="13449"/>
                </a:lnTo>
                <a:lnTo>
                  <a:pt x="0" y="20599"/>
                </a:lnTo>
                <a:lnTo>
                  <a:pt x="25399" y="189649"/>
                </a:lnTo>
                <a:lnTo>
                  <a:pt x="27292" y="195351"/>
                </a:lnTo>
                <a:lnTo>
                  <a:pt x="36753" y="198107"/>
                </a:lnTo>
                <a:lnTo>
                  <a:pt x="256095" y="163830"/>
                </a:lnTo>
                <a:lnTo>
                  <a:pt x="222783" y="94703"/>
                </a:lnTo>
                <a:lnTo>
                  <a:pt x="101180" y="6426"/>
                </a:lnTo>
                <a:lnTo>
                  <a:pt x="96634" y="2667"/>
                </a:lnTo>
                <a:lnTo>
                  <a:pt x="91719" y="0"/>
                </a:lnTo>
                <a:close/>
              </a:path>
            </a:pathLst>
          </a:custGeom>
          <a:solidFill>
            <a:srgbClr val="231F20"/>
          </a:solidFill>
        </p:spPr>
        <p:txBody>
          <a:bodyPr wrap="square" lIns="0" tIns="0" rIns="0" bIns="0" rtlCol="0"/>
          <a:lstStyle/>
          <a:p>
            <a:endParaRPr/>
          </a:p>
        </p:txBody>
      </p:sp>
      <p:sp>
        <p:nvSpPr>
          <p:cNvPr id="24" name="object 24"/>
          <p:cNvSpPr/>
          <p:nvPr/>
        </p:nvSpPr>
        <p:spPr>
          <a:xfrm>
            <a:off x="2295144" y="782866"/>
            <a:ext cx="23495" cy="23495"/>
          </a:xfrm>
          <a:custGeom>
            <a:avLst/>
            <a:gdLst/>
            <a:ahLst/>
            <a:cxnLst/>
            <a:rect l="l" t="t" r="r" b="b"/>
            <a:pathLst>
              <a:path w="23494" h="23495">
                <a:moveTo>
                  <a:pt x="18059" y="0"/>
                </a:moveTo>
                <a:lnTo>
                  <a:pt x="5206" y="0"/>
                </a:lnTo>
                <a:lnTo>
                  <a:pt x="0" y="5207"/>
                </a:lnTo>
                <a:lnTo>
                  <a:pt x="0" y="18046"/>
                </a:lnTo>
                <a:lnTo>
                  <a:pt x="5206" y="23253"/>
                </a:lnTo>
                <a:lnTo>
                  <a:pt x="18059" y="23253"/>
                </a:lnTo>
                <a:lnTo>
                  <a:pt x="23266" y="18046"/>
                </a:lnTo>
                <a:lnTo>
                  <a:pt x="23266" y="5207"/>
                </a:lnTo>
                <a:lnTo>
                  <a:pt x="18059" y="0"/>
                </a:lnTo>
                <a:close/>
              </a:path>
            </a:pathLst>
          </a:custGeom>
          <a:solidFill>
            <a:srgbClr val="FFFFFF"/>
          </a:solidFill>
        </p:spPr>
        <p:txBody>
          <a:bodyPr wrap="square" lIns="0" tIns="0" rIns="0" bIns="0" rtlCol="0"/>
          <a:lstStyle/>
          <a:p>
            <a:endParaRPr/>
          </a:p>
        </p:txBody>
      </p:sp>
      <p:sp>
        <p:nvSpPr>
          <p:cNvPr id="25" name="object 25"/>
          <p:cNvSpPr/>
          <p:nvPr/>
        </p:nvSpPr>
        <p:spPr>
          <a:xfrm>
            <a:off x="2146858" y="718172"/>
            <a:ext cx="1075093" cy="790867"/>
          </a:xfrm>
          <a:prstGeom prst="rect">
            <a:avLst/>
          </a:prstGeom>
          <a:blipFill>
            <a:blip r:embed="rId2" cstate="print"/>
            <a:stretch>
              <a:fillRect/>
            </a:stretch>
          </a:blipFill>
        </p:spPr>
        <p:txBody>
          <a:bodyPr wrap="square" lIns="0" tIns="0" rIns="0" bIns="0" rtlCol="0"/>
          <a:lstStyle/>
          <a:p>
            <a:endParaRPr/>
          </a:p>
        </p:txBody>
      </p:sp>
      <p:sp>
        <p:nvSpPr>
          <p:cNvPr id="26" name="object 26"/>
          <p:cNvSpPr txBox="1">
            <a:spLocks noGrp="1"/>
          </p:cNvSpPr>
          <p:nvPr>
            <p:ph type="ftr" sz="quarter" idx="5"/>
          </p:nvPr>
        </p:nvSpPr>
        <p:spPr>
          <a:prstGeom prst="rect">
            <a:avLst/>
          </a:prstGeom>
        </p:spPr>
        <p:txBody>
          <a:bodyPr vert="horz" wrap="square" lIns="0" tIns="0" rIns="0" bIns="0" rtlCol="0">
            <a:spAutoFit/>
          </a:bodyPr>
          <a:lstStyle/>
          <a:p>
            <a:pPr marL="381000">
              <a:lnSpc>
                <a:spcPts val="790"/>
              </a:lnSpc>
            </a:pPr>
            <a:r>
              <a:rPr spc="10" dirty="0"/>
              <a:t>hendi</a:t>
            </a:r>
            <a:r>
              <a:rPr spc="-70" dirty="0"/>
              <a:t> </a:t>
            </a:r>
            <a:r>
              <a:rPr spc="5" dirty="0"/>
              <a:t>centar</a:t>
            </a:r>
          </a:p>
          <a:p>
            <a:pPr marL="12700">
              <a:lnSpc>
                <a:spcPts val="710"/>
              </a:lnSpc>
            </a:pPr>
            <a:r>
              <a:rPr sz="650" spc="40" dirty="0"/>
              <a:t>KOLOSEUM </a:t>
            </a:r>
            <a:r>
              <a:rPr sz="650" dirty="0"/>
              <a:t>-</a:t>
            </a:r>
            <a:r>
              <a:rPr sz="650" spc="-75" dirty="0"/>
              <a:t> </a:t>
            </a:r>
            <a:r>
              <a:rPr sz="650" spc="45" dirty="0"/>
              <a:t>BEOGRAD</a:t>
            </a:r>
            <a:endParaRPr sz="65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09825" y="6895680"/>
            <a:ext cx="343014" cy="12818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420134" y="6895680"/>
            <a:ext cx="34851" cy="376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215540" y="6795668"/>
            <a:ext cx="167728" cy="10681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913071" y="86563"/>
            <a:ext cx="361315" cy="361315"/>
          </a:xfrm>
          <a:custGeom>
            <a:avLst/>
            <a:gdLst/>
            <a:ahLst/>
            <a:cxnLst/>
            <a:rect l="l" t="t" r="r" b="b"/>
            <a:pathLst>
              <a:path w="361314" h="361315">
                <a:moveTo>
                  <a:pt x="0" y="360832"/>
                </a:moveTo>
                <a:lnTo>
                  <a:pt x="360832" y="360832"/>
                </a:lnTo>
                <a:lnTo>
                  <a:pt x="360832" y="0"/>
                </a:lnTo>
                <a:lnTo>
                  <a:pt x="0" y="0"/>
                </a:lnTo>
                <a:lnTo>
                  <a:pt x="0" y="360832"/>
                </a:lnTo>
                <a:close/>
              </a:path>
            </a:pathLst>
          </a:custGeom>
          <a:solidFill>
            <a:srgbClr val="00265A"/>
          </a:solidFill>
        </p:spPr>
        <p:txBody>
          <a:bodyPr wrap="square" lIns="0" tIns="0" rIns="0" bIns="0" rtlCol="0"/>
          <a:lstStyle/>
          <a:p>
            <a:endParaRPr/>
          </a:p>
        </p:txBody>
      </p:sp>
      <p:sp>
        <p:nvSpPr>
          <p:cNvPr id="6" name="object 6"/>
          <p:cNvSpPr txBox="1"/>
          <p:nvPr/>
        </p:nvSpPr>
        <p:spPr>
          <a:xfrm>
            <a:off x="5014595" y="121932"/>
            <a:ext cx="156210" cy="297815"/>
          </a:xfrm>
          <a:prstGeom prst="rect">
            <a:avLst/>
          </a:prstGeom>
        </p:spPr>
        <p:txBody>
          <a:bodyPr vert="horz" wrap="square" lIns="0" tIns="0" rIns="0" bIns="0" rtlCol="0">
            <a:spAutoFit/>
          </a:bodyPr>
          <a:lstStyle/>
          <a:p>
            <a:pPr marL="12700">
              <a:lnSpc>
                <a:spcPct val="100000"/>
              </a:lnSpc>
            </a:pPr>
            <a:r>
              <a:rPr sz="1900" spc="5" dirty="0">
                <a:solidFill>
                  <a:srgbClr val="FFFFFF"/>
                </a:solidFill>
                <a:latin typeface="Impact"/>
                <a:cs typeface="Impact"/>
              </a:rPr>
              <a:t>5</a:t>
            </a:r>
            <a:endParaRPr sz="1900">
              <a:latin typeface="Impact"/>
              <a:cs typeface="Impact"/>
            </a:endParaRPr>
          </a:p>
        </p:txBody>
      </p:sp>
      <p:sp>
        <p:nvSpPr>
          <p:cNvPr id="7" name="object 7"/>
          <p:cNvSpPr/>
          <p:nvPr/>
        </p:nvSpPr>
        <p:spPr>
          <a:xfrm>
            <a:off x="413753" y="3021076"/>
            <a:ext cx="134620" cy="107950"/>
          </a:xfrm>
          <a:custGeom>
            <a:avLst/>
            <a:gdLst/>
            <a:ahLst/>
            <a:cxnLst/>
            <a:rect l="l" t="t" r="r" b="b"/>
            <a:pathLst>
              <a:path w="134620" h="107950">
                <a:moveTo>
                  <a:pt x="78193" y="75514"/>
                </a:moveTo>
                <a:lnTo>
                  <a:pt x="55918" y="75514"/>
                </a:lnTo>
                <a:lnTo>
                  <a:pt x="67056" y="107772"/>
                </a:lnTo>
                <a:lnTo>
                  <a:pt x="78193" y="75514"/>
                </a:lnTo>
                <a:close/>
              </a:path>
              <a:path w="134620" h="107950">
                <a:moveTo>
                  <a:pt x="19634" y="15786"/>
                </a:moveTo>
                <a:lnTo>
                  <a:pt x="40157" y="44932"/>
                </a:lnTo>
                <a:lnTo>
                  <a:pt x="0" y="53886"/>
                </a:lnTo>
                <a:lnTo>
                  <a:pt x="40157" y="62839"/>
                </a:lnTo>
                <a:lnTo>
                  <a:pt x="19634" y="91998"/>
                </a:lnTo>
                <a:lnTo>
                  <a:pt x="55918" y="75514"/>
                </a:lnTo>
                <a:lnTo>
                  <a:pt x="102875" y="75514"/>
                </a:lnTo>
                <a:lnTo>
                  <a:pt x="93954" y="62839"/>
                </a:lnTo>
                <a:lnTo>
                  <a:pt x="134112" y="53886"/>
                </a:lnTo>
                <a:lnTo>
                  <a:pt x="93954" y="44932"/>
                </a:lnTo>
                <a:lnTo>
                  <a:pt x="102870" y="32270"/>
                </a:lnTo>
                <a:lnTo>
                  <a:pt x="55918" y="32270"/>
                </a:lnTo>
                <a:lnTo>
                  <a:pt x="19634" y="15786"/>
                </a:lnTo>
                <a:close/>
              </a:path>
              <a:path w="134620" h="107950">
                <a:moveTo>
                  <a:pt x="102875" y="75514"/>
                </a:moveTo>
                <a:lnTo>
                  <a:pt x="78193" y="75514"/>
                </a:lnTo>
                <a:lnTo>
                  <a:pt x="114477" y="91998"/>
                </a:lnTo>
                <a:lnTo>
                  <a:pt x="102875" y="75514"/>
                </a:lnTo>
                <a:close/>
              </a:path>
              <a:path w="134620" h="107950">
                <a:moveTo>
                  <a:pt x="67056" y="0"/>
                </a:moveTo>
                <a:lnTo>
                  <a:pt x="55918" y="32270"/>
                </a:lnTo>
                <a:lnTo>
                  <a:pt x="78193" y="32270"/>
                </a:lnTo>
                <a:lnTo>
                  <a:pt x="67056" y="0"/>
                </a:lnTo>
                <a:close/>
              </a:path>
              <a:path w="134620" h="107950">
                <a:moveTo>
                  <a:pt x="114477" y="15786"/>
                </a:moveTo>
                <a:lnTo>
                  <a:pt x="78193" y="32270"/>
                </a:lnTo>
                <a:lnTo>
                  <a:pt x="102870" y="32270"/>
                </a:lnTo>
                <a:lnTo>
                  <a:pt x="114477" y="15786"/>
                </a:lnTo>
                <a:close/>
              </a:path>
            </a:pathLst>
          </a:custGeom>
          <a:solidFill>
            <a:srgbClr val="00265A"/>
          </a:solidFill>
        </p:spPr>
        <p:txBody>
          <a:bodyPr wrap="square" lIns="0" tIns="0" rIns="0" bIns="0" rtlCol="0"/>
          <a:lstStyle/>
          <a:p>
            <a:endParaRPr/>
          </a:p>
        </p:txBody>
      </p:sp>
      <p:sp>
        <p:nvSpPr>
          <p:cNvPr id="8" name="object 8"/>
          <p:cNvSpPr/>
          <p:nvPr/>
        </p:nvSpPr>
        <p:spPr>
          <a:xfrm>
            <a:off x="413753" y="1904669"/>
            <a:ext cx="134620" cy="107950"/>
          </a:xfrm>
          <a:custGeom>
            <a:avLst/>
            <a:gdLst/>
            <a:ahLst/>
            <a:cxnLst/>
            <a:rect l="l" t="t" r="r" b="b"/>
            <a:pathLst>
              <a:path w="134620" h="107950">
                <a:moveTo>
                  <a:pt x="78193" y="75514"/>
                </a:moveTo>
                <a:lnTo>
                  <a:pt x="55918" y="75514"/>
                </a:lnTo>
                <a:lnTo>
                  <a:pt x="67056" y="107772"/>
                </a:lnTo>
                <a:lnTo>
                  <a:pt x="78193" y="75514"/>
                </a:lnTo>
                <a:close/>
              </a:path>
              <a:path w="134620" h="107950">
                <a:moveTo>
                  <a:pt x="19634" y="15786"/>
                </a:moveTo>
                <a:lnTo>
                  <a:pt x="40157" y="44932"/>
                </a:lnTo>
                <a:lnTo>
                  <a:pt x="0" y="53886"/>
                </a:lnTo>
                <a:lnTo>
                  <a:pt x="40157" y="62839"/>
                </a:lnTo>
                <a:lnTo>
                  <a:pt x="19634" y="91998"/>
                </a:lnTo>
                <a:lnTo>
                  <a:pt x="55918" y="75514"/>
                </a:lnTo>
                <a:lnTo>
                  <a:pt x="102875" y="75514"/>
                </a:lnTo>
                <a:lnTo>
                  <a:pt x="93954" y="62839"/>
                </a:lnTo>
                <a:lnTo>
                  <a:pt x="134112" y="53886"/>
                </a:lnTo>
                <a:lnTo>
                  <a:pt x="93954" y="44932"/>
                </a:lnTo>
                <a:lnTo>
                  <a:pt x="102870" y="32270"/>
                </a:lnTo>
                <a:lnTo>
                  <a:pt x="55918" y="32270"/>
                </a:lnTo>
                <a:lnTo>
                  <a:pt x="19634" y="15786"/>
                </a:lnTo>
                <a:close/>
              </a:path>
              <a:path w="134620" h="107950">
                <a:moveTo>
                  <a:pt x="102875" y="75514"/>
                </a:moveTo>
                <a:lnTo>
                  <a:pt x="78193" y="75514"/>
                </a:lnTo>
                <a:lnTo>
                  <a:pt x="114477" y="91998"/>
                </a:lnTo>
                <a:lnTo>
                  <a:pt x="102875" y="75514"/>
                </a:lnTo>
                <a:close/>
              </a:path>
              <a:path w="134620" h="107950">
                <a:moveTo>
                  <a:pt x="67056" y="0"/>
                </a:moveTo>
                <a:lnTo>
                  <a:pt x="55918" y="32270"/>
                </a:lnTo>
                <a:lnTo>
                  <a:pt x="78193" y="32270"/>
                </a:lnTo>
                <a:lnTo>
                  <a:pt x="67056" y="0"/>
                </a:lnTo>
                <a:close/>
              </a:path>
              <a:path w="134620" h="107950">
                <a:moveTo>
                  <a:pt x="114477" y="15786"/>
                </a:moveTo>
                <a:lnTo>
                  <a:pt x="78193" y="32270"/>
                </a:lnTo>
                <a:lnTo>
                  <a:pt x="102870" y="32270"/>
                </a:lnTo>
                <a:lnTo>
                  <a:pt x="114477" y="15786"/>
                </a:lnTo>
                <a:close/>
              </a:path>
            </a:pathLst>
          </a:custGeom>
          <a:solidFill>
            <a:srgbClr val="00265A"/>
          </a:solidFill>
        </p:spPr>
        <p:txBody>
          <a:bodyPr wrap="square" lIns="0" tIns="0" rIns="0" bIns="0" rtlCol="0"/>
          <a:lstStyle/>
          <a:p>
            <a:endParaRPr/>
          </a:p>
        </p:txBody>
      </p:sp>
      <p:sp>
        <p:nvSpPr>
          <p:cNvPr id="9" name="object 9"/>
          <p:cNvSpPr/>
          <p:nvPr/>
        </p:nvSpPr>
        <p:spPr>
          <a:xfrm>
            <a:off x="413753" y="4139514"/>
            <a:ext cx="134620" cy="107950"/>
          </a:xfrm>
          <a:custGeom>
            <a:avLst/>
            <a:gdLst/>
            <a:ahLst/>
            <a:cxnLst/>
            <a:rect l="l" t="t" r="r" b="b"/>
            <a:pathLst>
              <a:path w="134620" h="107950">
                <a:moveTo>
                  <a:pt x="78193" y="75514"/>
                </a:moveTo>
                <a:lnTo>
                  <a:pt x="55918" y="75514"/>
                </a:lnTo>
                <a:lnTo>
                  <a:pt x="67056" y="107772"/>
                </a:lnTo>
                <a:lnTo>
                  <a:pt x="78193" y="75514"/>
                </a:lnTo>
                <a:close/>
              </a:path>
              <a:path w="134620" h="107950">
                <a:moveTo>
                  <a:pt x="19634" y="15786"/>
                </a:moveTo>
                <a:lnTo>
                  <a:pt x="40157" y="44932"/>
                </a:lnTo>
                <a:lnTo>
                  <a:pt x="0" y="53886"/>
                </a:lnTo>
                <a:lnTo>
                  <a:pt x="40157" y="62839"/>
                </a:lnTo>
                <a:lnTo>
                  <a:pt x="19634" y="91998"/>
                </a:lnTo>
                <a:lnTo>
                  <a:pt x="55918" y="75514"/>
                </a:lnTo>
                <a:lnTo>
                  <a:pt x="102875" y="75514"/>
                </a:lnTo>
                <a:lnTo>
                  <a:pt x="93954" y="62839"/>
                </a:lnTo>
                <a:lnTo>
                  <a:pt x="134112" y="53886"/>
                </a:lnTo>
                <a:lnTo>
                  <a:pt x="93954" y="44932"/>
                </a:lnTo>
                <a:lnTo>
                  <a:pt x="102870" y="32270"/>
                </a:lnTo>
                <a:lnTo>
                  <a:pt x="55918" y="32270"/>
                </a:lnTo>
                <a:lnTo>
                  <a:pt x="19634" y="15786"/>
                </a:lnTo>
                <a:close/>
              </a:path>
              <a:path w="134620" h="107950">
                <a:moveTo>
                  <a:pt x="102875" y="75514"/>
                </a:moveTo>
                <a:lnTo>
                  <a:pt x="78193" y="75514"/>
                </a:lnTo>
                <a:lnTo>
                  <a:pt x="114477" y="91998"/>
                </a:lnTo>
                <a:lnTo>
                  <a:pt x="102875" y="75514"/>
                </a:lnTo>
                <a:close/>
              </a:path>
              <a:path w="134620" h="107950">
                <a:moveTo>
                  <a:pt x="67056" y="0"/>
                </a:moveTo>
                <a:lnTo>
                  <a:pt x="55918" y="32270"/>
                </a:lnTo>
                <a:lnTo>
                  <a:pt x="78193" y="32270"/>
                </a:lnTo>
                <a:lnTo>
                  <a:pt x="67056" y="0"/>
                </a:lnTo>
                <a:close/>
              </a:path>
              <a:path w="134620" h="107950">
                <a:moveTo>
                  <a:pt x="114477" y="15786"/>
                </a:moveTo>
                <a:lnTo>
                  <a:pt x="78193" y="32270"/>
                </a:lnTo>
                <a:lnTo>
                  <a:pt x="102870" y="32270"/>
                </a:lnTo>
                <a:lnTo>
                  <a:pt x="114477" y="15786"/>
                </a:lnTo>
                <a:close/>
              </a:path>
            </a:pathLst>
          </a:custGeom>
          <a:solidFill>
            <a:srgbClr val="00265A"/>
          </a:solidFill>
        </p:spPr>
        <p:txBody>
          <a:bodyPr wrap="square" lIns="0" tIns="0" rIns="0" bIns="0" rtlCol="0"/>
          <a:lstStyle/>
          <a:p>
            <a:endParaRPr/>
          </a:p>
        </p:txBody>
      </p:sp>
      <p:sp>
        <p:nvSpPr>
          <p:cNvPr id="11" name="object 11"/>
          <p:cNvSpPr txBox="1"/>
          <p:nvPr/>
        </p:nvSpPr>
        <p:spPr>
          <a:xfrm>
            <a:off x="596308" y="1780715"/>
            <a:ext cx="4336415" cy="5377626"/>
          </a:xfrm>
          <a:prstGeom prst="rect">
            <a:avLst/>
          </a:prstGeom>
        </p:spPr>
        <p:txBody>
          <a:bodyPr vert="horz" wrap="square" lIns="0" tIns="0" rIns="0" bIns="0" rtlCol="0">
            <a:spAutoFit/>
          </a:bodyPr>
          <a:lstStyle/>
          <a:p>
            <a:pPr marL="12700" marR="261620" algn="just">
              <a:lnSpc>
                <a:spcPct val="101699"/>
              </a:lnSpc>
            </a:pPr>
            <a:r>
              <a:rPr lang="en-US" b="1" dirty="0" smtClean="0">
                <a:solidFill>
                  <a:srgbClr val="002060"/>
                </a:solidFill>
              </a:rPr>
              <a:t>Hollywood for the first time realistically shows people with disabilities in 1946 in The Best Years of Our Lives</a:t>
            </a:r>
            <a:endParaRPr sz="1800" b="1">
              <a:solidFill>
                <a:srgbClr val="002060"/>
              </a:solidFill>
              <a:latin typeface="Calibri"/>
              <a:cs typeface="Calibri"/>
            </a:endParaRPr>
          </a:p>
          <a:p>
            <a:pPr>
              <a:lnSpc>
                <a:spcPct val="100000"/>
              </a:lnSpc>
              <a:spcBef>
                <a:spcPts val="10"/>
              </a:spcBef>
            </a:pPr>
            <a:endParaRPr sz="1900">
              <a:latin typeface="Times New Roman"/>
              <a:cs typeface="Times New Roman"/>
            </a:endParaRPr>
          </a:p>
          <a:p>
            <a:pPr marL="12700" marR="156845">
              <a:lnSpc>
                <a:spcPct val="101699"/>
              </a:lnSpc>
            </a:pPr>
            <a:r>
              <a:rPr lang="en-US" b="1" dirty="0" smtClean="0">
                <a:solidFill>
                  <a:srgbClr val="002060"/>
                </a:solidFill>
              </a:rPr>
              <a:t>Seventies </a:t>
            </a:r>
            <a:r>
              <a:rPr lang="en-US" b="1" dirty="0">
                <a:solidFill>
                  <a:srgbClr val="002060"/>
                </a:solidFill>
              </a:rPr>
              <a:t>were marked by two movies: The Other Side of the Mountain (1975) and </a:t>
            </a:r>
            <a:r>
              <a:rPr lang="en-US" b="1" dirty="0" err="1">
                <a:solidFill>
                  <a:srgbClr val="002060"/>
                </a:solidFill>
              </a:rPr>
              <a:t>Apocalipse</a:t>
            </a:r>
            <a:r>
              <a:rPr lang="en-US" b="1" dirty="0">
                <a:solidFill>
                  <a:srgbClr val="002060"/>
                </a:solidFill>
              </a:rPr>
              <a:t> Now (1979)</a:t>
            </a:r>
          </a:p>
          <a:p>
            <a:pPr marL="12700" marR="156845">
              <a:lnSpc>
                <a:spcPct val="101699"/>
              </a:lnSpc>
            </a:pPr>
            <a:endParaRPr sz="1800">
              <a:latin typeface="Calibri"/>
              <a:cs typeface="Calibri"/>
            </a:endParaRPr>
          </a:p>
          <a:p>
            <a:pPr marL="12700" marR="113030">
              <a:lnSpc>
                <a:spcPct val="101699"/>
              </a:lnSpc>
            </a:pPr>
            <a:r>
              <a:rPr lang="en-US" b="1" dirty="0">
                <a:solidFill>
                  <a:srgbClr val="002060"/>
                </a:solidFill>
              </a:rPr>
              <a:t>E</a:t>
            </a:r>
            <a:r>
              <a:rPr lang="en-US" b="1" dirty="0" smtClean="0">
                <a:solidFill>
                  <a:srgbClr val="002060"/>
                </a:solidFill>
              </a:rPr>
              <a:t>ighties </a:t>
            </a:r>
            <a:r>
              <a:rPr lang="en-US" b="1" dirty="0">
                <a:solidFill>
                  <a:srgbClr val="002060"/>
                </a:solidFill>
              </a:rPr>
              <a:t>and nineties years were marked by movies which showed persons with disabilities like criminals or like persons </a:t>
            </a:r>
            <a:r>
              <a:rPr lang="en-US" b="1" dirty="0" smtClean="0">
                <a:solidFill>
                  <a:srgbClr val="002060"/>
                </a:solidFill>
              </a:rPr>
              <a:t>who </a:t>
            </a:r>
            <a:r>
              <a:rPr lang="en-US" b="1" dirty="0">
                <a:solidFill>
                  <a:srgbClr val="002060"/>
                </a:solidFill>
              </a:rPr>
              <a:t>had the intention to incite people in the public to regret them.</a:t>
            </a:r>
          </a:p>
          <a:p>
            <a:pPr marL="12700" marR="5080">
              <a:lnSpc>
                <a:spcPct val="101699"/>
              </a:lnSpc>
            </a:pPr>
            <a:endParaRPr lang="en-US" b="1" spc="-5" dirty="0">
              <a:solidFill>
                <a:srgbClr val="00265A"/>
              </a:solidFill>
              <a:latin typeface="Calibri"/>
              <a:cs typeface="Calibri"/>
            </a:endParaRPr>
          </a:p>
          <a:p>
            <a:pPr marL="12700" marR="5080">
              <a:lnSpc>
                <a:spcPct val="101699"/>
              </a:lnSpc>
            </a:pPr>
            <a:r>
              <a:rPr lang="en-US" b="1" dirty="0" smtClean="0">
                <a:solidFill>
                  <a:srgbClr val="002060"/>
                </a:solidFill>
              </a:rPr>
              <a:t>Today films are not shown in one dimension, </a:t>
            </a:r>
            <a:r>
              <a:rPr lang="en-US" b="1" dirty="0">
                <a:solidFill>
                  <a:srgbClr val="002060"/>
                </a:solidFill>
              </a:rPr>
              <a:t>but in movies there are different characters so we can find positive and negative examples of showing persons with disability</a:t>
            </a:r>
          </a:p>
          <a:p>
            <a:pPr marL="12700" marR="5080">
              <a:lnSpc>
                <a:spcPct val="101699"/>
              </a:lnSpc>
            </a:pPr>
            <a:endParaRPr sz="1800">
              <a:latin typeface="Calibri"/>
              <a:cs typeface="Calibri"/>
            </a:endParaRPr>
          </a:p>
        </p:txBody>
      </p:sp>
      <p:sp>
        <p:nvSpPr>
          <p:cNvPr id="12" name="object 12"/>
          <p:cNvSpPr/>
          <p:nvPr/>
        </p:nvSpPr>
        <p:spPr>
          <a:xfrm>
            <a:off x="2749499" y="457746"/>
            <a:ext cx="763920" cy="104012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2814129" y="498614"/>
            <a:ext cx="638251" cy="953439"/>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2839554" y="944117"/>
            <a:ext cx="424332" cy="366242"/>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2744292" y="944168"/>
            <a:ext cx="519188" cy="552449"/>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2815488" y="995705"/>
            <a:ext cx="392404" cy="462292"/>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1815071" y="447415"/>
            <a:ext cx="1683486" cy="624839"/>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2029371" y="488315"/>
            <a:ext cx="1402676" cy="505459"/>
          </a:xfrm>
          <a:prstGeom prst="rect">
            <a:avLst/>
          </a:prstGeom>
          <a:blipFill>
            <a:blip r:embed="rId11" cstate="print"/>
            <a:stretch>
              <a:fillRect/>
            </a:stretch>
          </a:blipFill>
        </p:spPr>
        <p:txBody>
          <a:bodyPr wrap="square" lIns="0" tIns="0" rIns="0" bIns="0" rtlCol="0"/>
          <a:lstStyle/>
          <a:p>
            <a:endParaRP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381000">
              <a:lnSpc>
                <a:spcPts val="790"/>
              </a:lnSpc>
            </a:pPr>
            <a:r>
              <a:rPr spc="10" dirty="0"/>
              <a:t>hendi</a:t>
            </a:r>
            <a:r>
              <a:rPr spc="-70" dirty="0"/>
              <a:t> </a:t>
            </a:r>
            <a:r>
              <a:rPr spc="5" dirty="0"/>
              <a:t>centar</a:t>
            </a:r>
          </a:p>
          <a:p>
            <a:pPr marL="12700">
              <a:lnSpc>
                <a:spcPts val="710"/>
              </a:lnSpc>
            </a:pPr>
            <a:r>
              <a:rPr sz="650" spc="40" dirty="0"/>
              <a:t>KOLOSEUM </a:t>
            </a:r>
            <a:r>
              <a:rPr sz="650" dirty="0"/>
              <a:t>-</a:t>
            </a:r>
            <a:r>
              <a:rPr sz="650" spc="-75" dirty="0"/>
              <a:t> </a:t>
            </a:r>
            <a:r>
              <a:rPr sz="650" spc="45" dirty="0"/>
              <a:t>BEOGRAD</a:t>
            </a:r>
            <a:endParaRPr sz="650"/>
          </a:p>
        </p:txBody>
      </p:sp>
      <p:sp>
        <p:nvSpPr>
          <p:cNvPr id="20" name="object 10"/>
          <p:cNvSpPr/>
          <p:nvPr/>
        </p:nvSpPr>
        <p:spPr>
          <a:xfrm>
            <a:off x="457200" y="5835650"/>
            <a:ext cx="134620" cy="107950"/>
          </a:xfrm>
          <a:custGeom>
            <a:avLst/>
            <a:gdLst/>
            <a:ahLst/>
            <a:cxnLst/>
            <a:rect l="l" t="t" r="r" b="b"/>
            <a:pathLst>
              <a:path w="134620" h="107950">
                <a:moveTo>
                  <a:pt x="78193" y="75514"/>
                </a:moveTo>
                <a:lnTo>
                  <a:pt x="55918" y="75514"/>
                </a:lnTo>
                <a:lnTo>
                  <a:pt x="67056" y="107772"/>
                </a:lnTo>
                <a:lnTo>
                  <a:pt x="78193" y="75514"/>
                </a:lnTo>
                <a:close/>
              </a:path>
              <a:path w="134620" h="107950">
                <a:moveTo>
                  <a:pt x="19634" y="15786"/>
                </a:moveTo>
                <a:lnTo>
                  <a:pt x="40157" y="44932"/>
                </a:lnTo>
                <a:lnTo>
                  <a:pt x="0" y="53886"/>
                </a:lnTo>
                <a:lnTo>
                  <a:pt x="40157" y="62839"/>
                </a:lnTo>
                <a:lnTo>
                  <a:pt x="19634" y="91998"/>
                </a:lnTo>
                <a:lnTo>
                  <a:pt x="55918" y="75514"/>
                </a:lnTo>
                <a:lnTo>
                  <a:pt x="102875" y="75514"/>
                </a:lnTo>
                <a:lnTo>
                  <a:pt x="93954" y="62839"/>
                </a:lnTo>
                <a:lnTo>
                  <a:pt x="134112" y="53886"/>
                </a:lnTo>
                <a:lnTo>
                  <a:pt x="93954" y="44932"/>
                </a:lnTo>
                <a:lnTo>
                  <a:pt x="102870" y="32270"/>
                </a:lnTo>
                <a:lnTo>
                  <a:pt x="55918" y="32270"/>
                </a:lnTo>
                <a:lnTo>
                  <a:pt x="19634" y="15786"/>
                </a:lnTo>
                <a:close/>
              </a:path>
              <a:path w="134620" h="107950">
                <a:moveTo>
                  <a:pt x="102875" y="75514"/>
                </a:moveTo>
                <a:lnTo>
                  <a:pt x="78193" y="75514"/>
                </a:lnTo>
                <a:lnTo>
                  <a:pt x="114477" y="91998"/>
                </a:lnTo>
                <a:lnTo>
                  <a:pt x="102875" y="75514"/>
                </a:lnTo>
                <a:close/>
              </a:path>
              <a:path w="134620" h="107950">
                <a:moveTo>
                  <a:pt x="67056" y="0"/>
                </a:moveTo>
                <a:lnTo>
                  <a:pt x="55918" y="32270"/>
                </a:lnTo>
                <a:lnTo>
                  <a:pt x="78193" y="32270"/>
                </a:lnTo>
                <a:lnTo>
                  <a:pt x="67056" y="0"/>
                </a:lnTo>
                <a:close/>
              </a:path>
              <a:path w="134620" h="107950">
                <a:moveTo>
                  <a:pt x="114477" y="15786"/>
                </a:moveTo>
                <a:lnTo>
                  <a:pt x="78193" y="32270"/>
                </a:lnTo>
                <a:lnTo>
                  <a:pt x="102870" y="32270"/>
                </a:lnTo>
                <a:lnTo>
                  <a:pt x="114477" y="15786"/>
                </a:lnTo>
                <a:close/>
              </a:path>
            </a:pathLst>
          </a:custGeom>
          <a:solidFill>
            <a:srgbClr val="00265A"/>
          </a:solid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651" y="86550"/>
            <a:ext cx="5220595" cy="738009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09495" y="6895680"/>
            <a:ext cx="343014" cy="12818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419804" y="6895680"/>
            <a:ext cx="34851" cy="376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215210" y="6795668"/>
            <a:ext cx="167721" cy="10681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3651" y="86563"/>
            <a:ext cx="361315" cy="361315"/>
          </a:xfrm>
          <a:custGeom>
            <a:avLst/>
            <a:gdLst/>
            <a:ahLst/>
            <a:cxnLst/>
            <a:rect l="l" t="t" r="r" b="b"/>
            <a:pathLst>
              <a:path w="361315" h="361315">
                <a:moveTo>
                  <a:pt x="0" y="360832"/>
                </a:moveTo>
                <a:lnTo>
                  <a:pt x="360832" y="360832"/>
                </a:lnTo>
                <a:lnTo>
                  <a:pt x="360832" y="0"/>
                </a:lnTo>
                <a:lnTo>
                  <a:pt x="0" y="0"/>
                </a:lnTo>
                <a:lnTo>
                  <a:pt x="0" y="360832"/>
                </a:lnTo>
                <a:close/>
              </a:path>
            </a:pathLst>
          </a:custGeom>
          <a:solidFill>
            <a:srgbClr val="00265A"/>
          </a:solidFill>
        </p:spPr>
        <p:txBody>
          <a:bodyPr wrap="square" lIns="0" tIns="0" rIns="0" bIns="0" rtlCol="0"/>
          <a:lstStyle/>
          <a:p>
            <a:endParaRPr/>
          </a:p>
        </p:txBody>
      </p:sp>
      <p:sp>
        <p:nvSpPr>
          <p:cNvPr id="7" name="object 7"/>
          <p:cNvSpPr txBox="1"/>
          <p:nvPr/>
        </p:nvSpPr>
        <p:spPr>
          <a:xfrm>
            <a:off x="160522" y="123749"/>
            <a:ext cx="157480" cy="297815"/>
          </a:xfrm>
          <a:prstGeom prst="rect">
            <a:avLst/>
          </a:prstGeom>
        </p:spPr>
        <p:txBody>
          <a:bodyPr vert="horz" wrap="square" lIns="0" tIns="0" rIns="0" bIns="0" rtlCol="0">
            <a:spAutoFit/>
          </a:bodyPr>
          <a:lstStyle/>
          <a:p>
            <a:pPr marL="12700">
              <a:lnSpc>
                <a:spcPct val="100000"/>
              </a:lnSpc>
            </a:pPr>
            <a:r>
              <a:rPr sz="1900" spc="5" dirty="0">
                <a:solidFill>
                  <a:srgbClr val="FFFFFF"/>
                </a:solidFill>
                <a:latin typeface="Impact"/>
                <a:cs typeface="Impact"/>
              </a:rPr>
              <a:t>6</a:t>
            </a:r>
            <a:endParaRPr sz="1900">
              <a:latin typeface="Impact"/>
              <a:cs typeface="Impact"/>
            </a:endParaRPr>
          </a:p>
        </p:txBody>
      </p:sp>
      <p:sp>
        <p:nvSpPr>
          <p:cNvPr id="8" name="object 8"/>
          <p:cNvSpPr/>
          <p:nvPr/>
        </p:nvSpPr>
        <p:spPr>
          <a:xfrm>
            <a:off x="4085818" y="1009751"/>
            <a:ext cx="828040" cy="1402715"/>
          </a:xfrm>
          <a:custGeom>
            <a:avLst/>
            <a:gdLst/>
            <a:ahLst/>
            <a:cxnLst/>
            <a:rect l="l" t="t" r="r" b="b"/>
            <a:pathLst>
              <a:path w="828039" h="1402714">
                <a:moveTo>
                  <a:pt x="0" y="0"/>
                </a:moveTo>
                <a:lnTo>
                  <a:pt x="828001" y="0"/>
                </a:lnTo>
                <a:lnTo>
                  <a:pt x="828001" y="1402486"/>
                </a:lnTo>
                <a:lnTo>
                  <a:pt x="0" y="1402486"/>
                </a:lnTo>
                <a:lnTo>
                  <a:pt x="0" y="0"/>
                </a:lnTo>
                <a:close/>
              </a:path>
            </a:pathLst>
          </a:custGeom>
          <a:solidFill>
            <a:srgbClr val="58595B"/>
          </a:solidFill>
        </p:spPr>
        <p:txBody>
          <a:bodyPr wrap="square" lIns="0" tIns="0" rIns="0" bIns="0" rtlCol="0"/>
          <a:lstStyle/>
          <a:p>
            <a:endParaRPr/>
          </a:p>
        </p:txBody>
      </p:sp>
      <p:sp>
        <p:nvSpPr>
          <p:cNvPr id="9" name="object 9"/>
          <p:cNvSpPr/>
          <p:nvPr/>
        </p:nvSpPr>
        <p:spPr>
          <a:xfrm>
            <a:off x="4085818" y="1009751"/>
            <a:ext cx="828040" cy="1402715"/>
          </a:xfrm>
          <a:custGeom>
            <a:avLst/>
            <a:gdLst/>
            <a:ahLst/>
            <a:cxnLst/>
            <a:rect l="l" t="t" r="r" b="b"/>
            <a:pathLst>
              <a:path w="828039" h="1402714">
                <a:moveTo>
                  <a:pt x="0" y="0"/>
                </a:moveTo>
                <a:lnTo>
                  <a:pt x="828001" y="0"/>
                </a:lnTo>
                <a:lnTo>
                  <a:pt x="828001" y="1402486"/>
                </a:lnTo>
                <a:lnTo>
                  <a:pt x="0" y="1402486"/>
                </a:lnTo>
                <a:lnTo>
                  <a:pt x="0" y="0"/>
                </a:lnTo>
                <a:close/>
              </a:path>
            </a:pathLst>
          </a:custGeom>
          <a:ln w="27000">
            <a:solidFill>
              <a:srgbClr val="FFFFFF"/>
            </a:solidFill>
          </a:ln>
        </p:spPr>
        <p:txBody>
          <a:bodyPr wrap="square" lIns="0" tIns="0" rIns="0" bIns="0" rtlCol="0"/>
          <a:lstStyle/>
          <a:p>
            <a:endParaRPr/>
          </a:p>
        </p:txBody>
      </p:sp>
      <p:sp>
        <p:nvSpPr>
          <p:cNvPr id="10" name="object 10"/>
          <p:cNvSpPr/>
          <p:nvPr/>
        </p:nvSpPr>
        <p:spPr>
          <a:xfrm>
            <a:off x="3257816" y="1009751"/>
            <a:ext cx="828040" cy="1402715"/>
          </a:xfrm>
          <a:custGeom>
            <a:avLst/>
            <a:gdLst/>
            <a:ahLst/>
            <a:cxnLst/>
            <a:rect l="l" t="t" r="r" b="b"/>
            <a:pathLst>
              <a:path w="828039" h="1402714">
                <a:moveTo>
                  <a:pt x="0" y="0"/>
                </a:moveTo>
                <a:lnTo>
                  <a:pt x="828001" y="0"/>
                </a:lnTo>
                <a:lnTo>
                  <a:pt x="828001" y="1402486"/>
                </a:lnTo>
                <a:lnTo>
                  <a:pt x="0" y="1402486"/>
                </a:lnTo>
                <a:lnTo>
                  <a:pt x="0" y="0"/>
                </a:lnTo>
                <a:close/>
              </a:path>
            </a:pathLst>
          </a:custGeom>
          <a:solidFill>
            <a:srgbClr val="58595B"/>
          </a:solidFill>
        </p:spPr>
        <p:txBody>
          <a:bodyPr wrap="square" lIns="0" tIns="0" rIns="0" bIns="0" rtlCol="0"/>
          <a:lstStyle/>
          <a:p>
            <a:endParaRPr/>
          </a:p>
        </p:txBody>
      </p:sp>
      <p:sp>
        <p:nvSpPr>
          <p:cNvPr id="11" name="object 11"/>
          <p:cNvSpPr/>
          <p:nvPr/>
        </p:nvSpPr>
        <p:spPr>
          <a:xfrm>
            <a:off x="3257816" y="1009751"/>
            <a:ext cx="828040" cy="1402715"/>
          </a:xfrm>
          <a:custGeom>
            <a:avLst/>
            <a:gdLst/>
            <a:ahLst/>
            <a:cxnLst/>
            <a:rect l="l" t="t" r="r" b="b"/>
            <a:pathLst>
              <a:path w="828039" h="1402714">
                <a:moveTo>
                  <a:pt x="0" y="0"/>
                </a:moveTo>
                <a:lnTo>
                  <a:pt x="828001" y="0"/>
                </a:lnTo>
                <a:lnTo>
                  <a:pt x="828001" y="1402486"/>
                </a:lnTo>
                <a:lnTo>
                  <a:pt x="0" y="1402486"/>
                </a:lnTo>
                <a:lnTo>
                  <a:pt x="0" y="0"/>
                </a:lnTo>
                <a:close/>
              </a:path>
            </a:pathLst>
          </a:custGeom>
          <a:ln w="27000">
            <a:solidFill>
              <a:srgbClr val="FFFFFF"/>
            </a:solidFill>
          </a:ln>
        </p:spPr>
        <p:txBody>
          <a:bodyPr wrap="square" lIns="0" tIns="0" rIns="0" bIns="0" rtlCol="0"/>
          <a:lstStyle/>
          <a:p>
            <a:endParaRPr/>
          </a:p>
        </p:txBody>
      </p:sp>
      <p:sp>
        <p:nvSpPr>
          <p:cNvPr id="12" name="object 12"/>
          <p:cNvSpPr/>
          <p:nvPr/>
        </p:nvSpPr>
        <p:spPr>
          <a:xfrm>
            <a:off x="2429814" y="1009751"/>
            <a:ext cx="828040" cy="1402715"/>
          </a:xfrm>
          <a:custGeom>
            <a:avLst/>
            <a:gdLst/>
            <a:ahLst/>
            <a:cxnLst/>
            <a:rect l="l" t="t" r="r" b="b"/>
            <a:pathLst>
              <a:path w="828039" h="1402714">
                <a:moveTo>
                  <a:pt x="0" y="0"/>
                </a:moveTo>
                <a:lnTo>
                  <a:pt x="828001" y="0"/>
                </a:lnTo>
                <a:lnTo>
                  <a:pt x="828001" y="1402486"/>
                </a:lnTo>
                <a:lnTo>
                  <a:pt x="0" y="1402486"/>
                </a:lnTo>
                <a:lnTo>
                  <a:pt x="0" y="0"/>
                </a:lnTo>
                <a:close/>
              </a:path>
            </a:pathLst>
          </a:custGeom>
          <a:solidFill>
            <a:srgbClr val="58595B"/>
          </a:solidFill>
        </p:spPr>
        <p:txBody>
          <a:bodyPr wrap="square" lIns="0" tIns="0" rIns="0" bIns="0" rtlCol="0"/>
          <a:lstStyle/>
          <a:p>
            <a:endParaRPr/>
          </a:p>
        </p:txBody>
      </p:sp>
      <p:sp>
        <p:nvSpPr>
          <p:cNvPr id="13" name="object 13"/>
          <p:cNvSpPr/>
          <p:nvPr/>
        </p:nvSpPr>
        <p:spPr>
          <a:xfrm>
            <a:off x="2429814" y="1009751"/>
            <a:ext cx="828040" cy="1402715"/>
          </a:xfrm>
          <a:custGeom>
            <a:avLst/>
            <a:gdLst/>
            <a:ahLst/>
            <a:cxnLst/>
            <a:rect l="l" t="t" r="r" b="b"/>
            <a:pathLst>
              <a:path w="828039" h="1402714">
                <a:moveTo>
                  <a:pt x="0" y="0"/>
                </a:moveTo>
                <a:lnTo>
                  <a:pt x="828001" y="0"/>
                </a:lnTo>
                <a:lnTo>
                  <a:pt x="828001" y="1402486"/>
                </a:lnTo>
                <a:lnTo>
                  <a:pt x="0" y="1402486"/>
                </a:lnTo>
                <a:lnTo>
                  <a:pt x="0" y="0"/>
                </a:lnTo>
                <a:close/>
              </a:path>
            </a:pathLst>
          </a:custGeom>
          <a:ln w="27000">
            <a:solidFill>
              <a:srgbClr val="FFFFFF"/>
            </a:solidFill>
          </a:ln>
        </p:spPr>
        <p:txBody>
          <a:bodyPr wrap="square" lIns="0" tIns="0" rIns="0" bIns="0" rtlCol="0"/>
          <a:lstStyle/>
          <a:p>
            <a:endParaRPr/>
          </a:p>
        </p:txBody>
      </p:sp>
      <p:sp>
        <p:nvSpPr>
          <p:cNvPr id="14" name="object 14"/>
          <p:cNvSpPr/>
          <p:nvPr/>
        </p:nvSpPr>
        <p:spPr>
          <a:xfrm>
            <a:off x="1524000" y="1009751"/>
            <a:ext cx="905852" cy="1402715"/>
          </a:xfrm>
          <a:custGeom>
            <a:avLst/>
            <a:gdLst/>
            <a:ahLst/>
            <a:cxnLst/>
            <a:rect l="l" t="t" r="r" b="b"/>
            <a:pathLst>
              <a:path w="828039" h="1402714">
                <a:moveTo>
                  <a:pt x="0" y="0"/>
                </a:moveTo>
                <a:lnTo>
                  <a:pt x="828001" y="0"/>
                </a:lnTo>
                <a:lnTo>
                  <a:pt x="828001" y="1402486"/>
                </a:lnTo>
                <a:lnTo>
                  <a:pt x="0" y="1402486"/>
                </a:lnTo>
                <a:lnTo>
                  <a:pt x="0" y="0"/>
                </a:lnTo>
                <a:close/>
              </a:path>
            </a:pathLst>
          </a:custGeom>
          <a:solidFill>
            <a:srgbClr val="58595B"/>
          </a:solidFill>
        </p:spPr>
        <p:txBody>
          <a:bodyPr wrap="square" lIns="0" tIns="0" rIns="0" bIns="0" rtlCol="0"/>
          <a:lstStyle/>
          <a:p>
            <a:endParaRPr/>
          </a:p>
        </p:txBody>
      </p:sp>
      <p:sp>
        <p:nvSpPr>
          <p:cNvPr id="15" name="object 15"/>
          <p:cNvSpPr/>
          <p:nvPr/>
        </p:nvSpPr>
        <p:spPr>
          <a:xfrm>
            <a:off x="1601812" y="1009751"/>
            <a:ext cx="828040" cy="1402715"/>
          </a:xfrm>
          <a:custGeom>
            <a:avLst/>
            <a:gdLst/>
            <a:ahLst/>
            <a:cxnLst/>
            <a:rect l="l" t="t" r="r" b="b"/>
            <a:pathLst>
              <a:path w="828039" h="1402714">
                <a:moveTo>
                  <a:pt x="0" y="0"/>
                </a:moveTo>
                <a:lnTo>
                  <a:pt x="828001" y="0"/>
                </a:lnTo>
                <a:lnTo>
                  <a:pt x="828001" y="1402486"/>
                </a:lnTo>
                <a:lnTo>
                  <a:pt x="0" y="1402486"/>
                </a:lnTo>
                <a:lnTo>
                  <a:pt x="0" y="0"/>
                </a:lnTo>
                <a:close/>
              </a:path>
            </a:pathLst>
          </a:custGeom>
          <a:ln w="27000">
            <a:solidFill>
              <a:srgbClr val="FFFFFF"/>
            </a:solidFill>
          </a:ln>
        </p:spPr>
        <p:txBody>
          <a:bodyPr wrap="square" lIns="0" tIns="0" rIns="0" bIns="0" rtlCol="0"/>
          <a:lstStyle/>
          <a:p>
            <a:endParaRPr/>
          </a:p>
        </p:txBody>
      </p:sp>
      <p:sp>
        <p:nvSpPr>
          <p:cNvPr id="16" name="object 16"/>
          <p:cNvSpPr/>
          <p:nvPr/>
        </p:nvSpPr>
        <p:spPr>
          <a:xfrm>
            <a:off x="773811" y="1009751"/>
            <a:ext cx="828040" cy="1402715"/>
          </a:xfrm>
          <a:custGeom>
            <a:avLst/>
            <a:gdLst/>
            <a:ahLst/>
            <a:cxnLst/>
            <a:rect l="l" t="t" r="r" b="b"/>
            <a:pathLst>
              <a:path w="828040" h="1402714">
                <a:moveTo>
                  <a:pt x="0" y="0"/>
                </a:moveTo>
                <a:lnTo>
                  <a:pt x="828001" y="0"/>
                </a:lnTo>
                <a:lnTo>
                  <a:pt x="828001" y="1402486"/>
                </a:lnTo>
                <a:lnTo>
                  <a:pt x="0" y="1402486"/>
                </a:lnTo>
                <a:lnTo>
                  <a:pt x="0" y="0"/>
                </a:lnTo>
                <a:close/>
              </a:path>
            </a:pathLst>
          </a:custGeom>
          <a:solidFill>
            <a:srgbClr val="58595B"/>
          </a:solidFill>
        </p:spPr>
        <p:txBody>
          <a:bodyPr wrap="square" lIns="0" tIns="0" rIns="0" bIns="0" rtlCol="0"/>
          <a:lstStyle/>
          <a:p>
            <a:endParaRPr/>
          </a:p>
        </p:txBody>
      </p:sp>
      <p:sp>
        <p:nvSpPr>
          <p:cNvPr id="17" name="object 17"/>
          <p:cNvSpPr/>
          <p:nvPr/>
        </p:nvSpPr>
        <p:spPr>
          <a:xfrm>
            <a:off x="773811" y="1009751"/>
            <a:ext cx="828040" cy="1402715"/>
          </a:xfrm>
          <a:custGeom>
            <a:avLst/>
            <a:gdLst/>
            <a:ahLst/>
            <a:cxnLst/>
            <a:rect l="l" t="t" r="r" b="b"/>
            <a:pathLst>
              <a:path w="828040" h="1402714">
                <a:moveTo>
                  <a:pt x="0" y="0"/>
                </a:moveTo>
                <a:lnTo>
                  <a:pt x="828001" y="0"/>
                </a:lnTo>
                <a:lnTo>
                  <a:pt x="828001" y="1402486"/>
                </a:lnTo>
                <a:lnTo>
                  <a:pt x="0" y="1402486"/>
                </a:lnTo>
                <a:lnTo>
                  <a:pt x="0" y="0"/>
                </a:lnTo>
                <a:close/>
              </a:path>
            </a:pathLst>
          </a:custGeom>
          <a:ln w="27000">
            <a:solidFill>
              <a:srgbClr val="FFFFFF"/>
            </a:solidFill>
          </a:ln>
        </p:spPr>
        <p:txBody>
          <a:bodyPr wrap="square" lIns="0" tIns="0" rIns="0" bIns="0" rtlCol="0"/>
          <a:lstStyle/>
          <a:p>
            <a:endParaRPr/>
          </a:p>
        </p:txBody>
      </p:sp>
      <p:sp>
        <p:nvSpPr>
          <p:cNvPr id="18" name="object 18"/>
          <p:cNvSpPr/>
          <p:nvPr/>
        </p:nvSpPr>
        <p:spPr>
          <a:xfrm>
            <a:off x="414489" y="1009751"/>
            <a:ext cx="359410" cy="1402715"/>
          </a:xfrm>
          <a:custGeom>
            <a:avLst/>
            <a:gdLst/>
            <a:ahLst/>
            <a:cxnLst/>
            <a:rect l="l" t="t" r="r" b="b"/>
            <a:pathLst>
              <a:path w="359409" h="1402714">
                <a:moveTo>
                  <a:pt x="0" y="0"/>
                </a:moveTo>
                <a:lnTo>
                  <a:pt x="359333" y="0"/>
                </a:lnTo>
                <a:lnTo>
                  <a:pt x="359333" y="1402486"/>
                </a:lnTo>
                <a:lnTo>
                  <a:pt x="0" y="1402486"/>
                </a:lnTo>
                <a:lnTo>
                  <a:pt x="0" y="0"/>
                </a:lnTo>
                <a:close/>
              </a:path>
            </a:pathLst>
          </a:custGeom>
          <a:solidFill>
            <a:srgbClr val="58595B"/>
          </a:solidFill>
        </p:spPr>
        <p:txBody>
          <a:bodyPr wrap="square" lIns="0" tIns="0" rIns="0" bIns="0" rtlCol="0"/>
          <a:lstStyle/>
          <a:p>
            <a:endParaRPr/>
          </a:p>
        </p:txBody>
      </p:sp>
      <p:sp>
        <p:nvSpPr>
          <p:cNvPr id="19" name="object 19"/>
          <p:cNvSpPr/>
          <p:nvPr/>
        </p:nvSpPr>
        <p:spPr>
          <a:xfrm>
            <a:off x="414489" y="1009751"/>
            <a:ext cx="359410" cy="1402715"/>
          </a:xfrm>
          <a:custGeom>
            <a:avLst/>
            <a:gdLst/>
            <a:ahLst/>
            <a:cxnLst/>
            <a:rect l="l" t="t" r="r" b="b"/>
            <a:pathLst>
              <a:path w="359409" h="1402714">
                <a:moveTo>
                  <a:pt x="0" y="0"/>
                </a:moveTo>
                <a:lnTo>
                  <a:pt x="359333" y="0"/>
                </a:lnTo>
                <a:lnTo>
                  <a:pt x="359333" y="1402486"/>
                </a:lnTo>
                <a:lnTo>
                  <a:pt x="0" y="1402486"/>
                </a:lnTo>
                <a:lnTo>
                  <a:pt x="0" y="0"/>
                </a:lnTo>
                <a:close/>
              </a:path>
            </a:pathLst>
          </a:custGeom>
          <a:ln w="27000">
            <a:solidFill>
              <a:srgbClr val="FFFFFF"/>
            </a:solidFill>
          </a:ln>
        </p:spPr>
        <p:txBody>
          <a:bodyPr wrap="square" lIns="0" tIns="0" rIns="0" bIns="0" rtlCol="0"/>
          <a:lstStyle/>
          <a:p>
            <a:endParaRPr/>
          </a:p>
        </p:txBody>
      </p:sp>
      <p:sp>
        <p:nvSpPr>
          <p:cNvPr id="20" name="object 20"/>
          <p:cNvSpPr/>
          <p:nvPr/>
        </p:nvSpPr>
        <p:spPr>
          <a:xfrm>
            <a:off x="4085818" y="2460485"/>
            <a:ext cx="828040" cy="3601720"/>
          </a:xfrm>
          <a:custGeom>
            <a:avLst/>
            <a:gdLst/>
            <a:ahLst/>
            <a:cxnLst/>
            <a:rect l="l" t="t" r="r" b="b"/>
            <a:pathLst>
              <a:path w="828039" h="3601720">
                <a:moveTo>
                  <a:pt x="0" y="0"/>
                </a:moveTo>
                <a:lnTo>
                  <a:pt x="828001" y="0"/>
                </a:lnTo>
                <a:lnTo>
                  <a:pt x="828001" y="3601592"/>
                </a:lnTo>
                <a:lnTo>
                  <a:pt x="0" y="3601592"/>
                </a:lnTo>
                <a:lnTo>
                  <a:pt x="0" y="0"/>
                </a:lnTo>
                <a:close/>
              </a:path>
            </a:pathLst>
          </a:custGeom>
          <a:solidFill>
            <a:srgbClr val="D1D3D4"/>
          </a:solidFill>
        </p:spPr>
        <p:txBody>
          <a:bodyPr wrap="square" lIns="0" tIns="0" rIns="0" bIns="0" rtlCol="0"/>
          <a:lstStyle/>
          <a:p>
            <a:endParaRPr/>
          </a:p>
        </p:txBody>
      </p:sp>
      <p:sp>
        <p:nvSpPr>
          <p:cNvPr id="21" name="object 21"/>
          <p:cNvSpPr/>
          <p:nvPr/>
        </p:nvSpPr>
        <p:spPr>
          <a:xfrm>
            <a:off x="4085818" y="2460485"/>
            <a:ext cx="828040" cy="3601720"/>
          </a:xfrm>
          <a:custGeom>
            <a:avLst/>
            <a:gdLst/>
            <a:ahLst/>
            <a:cxnLst/>
            <a:rect l="l" t="t" r="r" b="b"/>
            <a:pathLst>
              <a:path w="828039" h="3601720">
                <a:moveTo>
                  <a:pt x="0" y="0"/>
                </a:moveTo>
                <a:lnTo>
                  <a:pt x="828001" y="0"/>
                </a:lnTo>
                <a:lnTo>
                  <a:pt x="828001" y="3601592"/>
                </a:lnTo>
                <a:lnTo>
                  <a:pt x="0" y="3601592"/>
                </a:lnTo>
                <a:lnTo>
                  <a:pt x="0" y="0"/>
                </a:lnTo>
                <a:close/>
              </a:path>
            </a:pathLst>
          </a:custGeom>
          <a:ln w="27000">
            <a:solidFill>
              <a:srgbClr val="FFFFFF"/>
            </a:solidFill>
          </a:ln>
        </p:spPr>
        <p:txBody>
          <a:bodyPr wrap="square" lIns="0" tIns="0" rIns="0" bIns="0" rtlCol="0"/>
          <a:lstStyle/>
          <a:p>
            <a:endParaRPr/>
          </a:p>
        </p:txBody>
      </p:sp>
      <p:sp>
        <p:nvSpPr>
          <p:cNvPr id="22" name="object 22"/>
          <p:cNvSpPr/>
          <p:nvPr/>
        </p:nvSpPr>
        <p:spPr>
          <a:xfrm>
            <a:off x="3257816" y="2460485"/>
            <a:ext cx="828040" cy="3601720"/>
          </a:xfrm>
          <a:custGeom>
            <a:avLst/>
            <a:gdLst/>
            <a:ahLst/>
            <a:cxnLst/>
            <a:rect l="l" t="t" r="r" b="b"/>
            <a:pathLst>
              <a:path w="828039" h="3601720">
                <a:moveTo>
                  <a:pt x="0" y="0"/>
                </a:moveTo>
                <a:lnTo>
                  <a:pt x="828001" y="0"/>
                </a:lnTo>
                <a:lnTo>
                  <a:pt x="828001" y="3601592"/>
                </a:lnTo>
                <a:lnTo>
                  <a:pt x="0" y="3601592"/>
                </a:lnTo>
                <a:lnTo>
                  <a:pt x="0" y="0"/>
                </a:lnTo>
                <a:close/>
              </a:path>
            </a:pathLst>
          </a:custGeom>
          <a:solidFill>
            <a:srgbClr val="D1D3D4"/>
          </a:solidFill>
        </p:spPr>
        <p:txBody>
          <a:bodyPr wrap="square" lIns="0" tIns="0" rIns="0" bIns="0" rtlCol="0"/>
          <a:lstStyle/>
          <a:p>
            <a:endParaRPr/>
          </a:p>
        </p:txBody>
      </p:sp>
      <p:sp>
        <p:nvSpPr>
          <p:cNvPr id="23" name="object 23"/>
          <p:cNvSpPr/>
          <p:nvPr/>
        </p:nvSpPr>
        <p:spPr>
          <a:xfrm>
            <a:off x="3257816" y="2460485"/>
            <a:ext cx="828040" cy="3601720"/>
          </a:xfrm>
          <a:custGeom>
            <a:avLst/>
            <a:gdLst/>
            <a:ahLst/>
            <a:cxnLst/>
            <a:rect l="l" t="t" r="r" b="b"/>
            <a:pathLst>
              <a:path w="828039" h="3601720">
                <a:moveTo>
                  <a:pt x="0" y="0"/>
                </a:moveTo>
                <a:lnTo>
                  <a:pt x="828001" y="0"/>
                </a:lnTo>
                <a:lnTo>
                  <a:pt x="828001" y="3601592"/>
                </a:lnTo>
                <a:lnTo>
                  <a:pt x="0" y="3601592"/>
                </a:lnTo>
                <a:lnTo>
                  <a:pt x="0" y="0"/>
                </a:lnTo>
                <a:close/>
              </a:path>
            </a:pathLst>
          </a:custGeom>
          <a:ln w="27000">
            <a:solidFill>
              <a:srgbClr val="FFFFFF"/>
            </a:solidFill>
          </a:ln>
        </p:spPr>
        <p:txBody>
          <a:bodyPr wrap="square" lIns="0" tIns="0" rIns="0" bIns="0" rtlCol="0"/>
          <a:lstStyle/>
          <a:p>
            <a:endParaRPr/>
          </a:p>
        </p:txBody>
      </p:sp>
      <p:sp>
        <p:nvSpPr>
          <p:cNvPr id="24" name="object 24"/>
          <p:cNvSpPr/>
          <p:nvPr/>
        </p:nvSpPr>
        <p:spPr>
          <a:xfrm>
            <a:off x="2429814" y="2460485"/>
            <a:ext cx="828040" cy="3601720"/>
          </a:xfrm>
          <a:custGeom>
            <a:avLst/>
            <a:gdLst/>
            <a:ahLst/>
            <a:cxnLst/>
            <a:rect l="l" t="t" r="r" b="b"/>
            <a:pathLst>
              <a:path w="828039" h="3601720">
                <a:moveTo>
                  <a:pt x="0" y="0"/>
                </a:moveTo>
                <a:lnTo>
                  <a:pt x="828001" y="0"/>
                </a:lnTo>
                <a:lnTo>
                  <a:pt x="828001" y="3601592"/>
                </a:lnTo>
                <a:lnTo>
                  <a:pt x="0" y="3601592"/>
                </a:lnTo>
                <a:lnTo>
                  <a:pt x="0" y="0"/>
                </a:lnTo>
                <a:close/>
              </a:path>
            </a:pathLst>
          </a:custGeom>
          <a:solidFill>
            <a:srgbClr val="D1D3D4"/>
          </a:solidFill>
        </p:spPr>
        <p:txBody>
          <a:bodyPr wrap="square" lIns="0" tIns="0" rIns="0" bIns="0" rtlCol="0"/>
          <a:lstStyle/>
          <a:p>
            <a:endParaRPr/>
          </a:p>
        </p:txBody>
      </p:sp>
      <p:sp>
        <p:nvSpPr>
          <p:cNvPr id="25" name="object 25"/>
          <p:cNvSpPr/>
          <p:nvPr/>
        </p:nvSpPr>
        <p:spPr>
          <a:xfrm>
            <a:off x="2429814" y="2460485"/>
            <a:ext cx="828040" cy="3601720"/>
          </a:xfrm>
          <a:custGeom>
            <a:avLst/>
            <a:gdLst/>
            <a:ahLst/>
            <a:cxnLst/>
            <a:rect l="l" t="t" r="r" b="b"/>
            <a:pathLst>
              <a:path w="828039" h="3601720">
                <a:moveTo>
                  <a:pt x="0" y="0"/>
                </a:moveTo>
                <a:lnTo>
                  <a:pt x="828001" y="0"/>
                </a:lnTo>
                <a:lnTo>
                  <a:pt x="828001" y="3601592"/>
                </a:lnTo>
                <a:lnTo>
                  <a:pt x="0" y="3601592"/>
                </a:lnTo>
                <a:lnTo>
                  <a:pt x="0" y="0"/>
                </a:lnTo>
                <a:close/>
              </a:path>
            </a:pathLst>
          </a:custGeom>
          <a:ln w="27000">
            <a:solidFill>
              <a:srgbClr val="FFFFFF"/>
            </a:solidFill>
          </a:ln>
        </p:spPr>
        <p:txBody>
          <a:bodyPr wrap="square" lIns="0" tIns="0" rIns="0" bIns="0" rtlCol="0"/>
          <a:lstStyle/>
          <a:p>
            <a:endParaRPr/>
          </a:p>
        </p:txBody>
      </p:sp>
      <p:sp>
        <p:nvSpPr>
          <p:cNvPr id="26" name="object 26"/>
          <p:cNvSpPr/>
          <p:nvPr/>
        </p:nvSpPr>
        <p:spPr>
          <a:xfrm>
            <a:off x="1601812" y="2460485"/>
            <a:ext cx="828040" cy="3601720"/>
          </a:xfrm>
          <a:custGeom>
            <a:avLst/>
            <a:gdLst/>
            <a:ahLst/>
            <a:cxnLst/>
            <a:rect l="l" t="t" r="r" b="b"/>
            <a:pathLst>
              <a:path w="828039" h="3601720">
                <a:moveTo>
                  <a:pt x="0" y="0"/>
                </a:moveTo>
                <a:lnTo>
                  <a:pt x="828001" y="0"/>
                </a:lnTo>
                <a:lnTo>
                  <a:pt x="828001" y="3601592"/>
                </a:lnTo>
                <a:lnTo>
                  <a:pt x="0" y="3601592"/>
                </a:lnTo>
                <a:lnTo>
                  <a:pt x="0" y="0"/>
                </a:lnTo>
                <a:close/>
              </a:path>
            </a:pathLst>
          </a:custGeom>
          <a:solidFill>
            <a:srgbClr val="D1D3D4"/>
          </a:solidFill>
        </p:spPr>
        <p:txBody>
          <a:bodyPr wrap="square" lIns="0" tIns="0" rIns="0" bIns="0" rtlCol="0"/>
          <a:lstStyle/>
          <a:p>
            <a:endParaRPr/>
          </a:p>
        </p:txBody>
      </p:sp>
      <p:sp>
        <p:nvSpPr>
          <p:cNvPr id="27" name="object 27"/>
          <p:cNvSpPr/>
          <p:nvPr/>
        </p:nvSpPr>
        <p:spPr>
          <a:xfrm>
            <a:off x="1601812" y="2460485"/>
            <a:ext cx="828040" cy="3601720"/>
          </a:xfrm>
          <a:custGeom>
            <a:avLst/>
            <a:gdLst/>
            <a:ahLst/>
            <a:cxnLst/>
            <a:rect l="l" t="t" r="r" b="b"/>
            <a:pathLst>
              <a:path w="828039" h="3601720">
                <a:moveTo>
                  <a:pt x="0" y="0"/>
                </a:moveTo>
                <a:lnTo>
                  <a:pt x="828001" y="0"/>
                </a:lnTo>
                <a:lnTo>
                  <a:pt x="828001" y="3601592"/>
                </a:lnTo>
                <a:lnTo>
                  <a:pt x="0" y="3601592"/>
                </a:lnTo>
                <a:lnTo>
                  <a:pt x="0" y="0"/>
                </a:lnTo>
                <a:close/>
              </a:path>
            </a:pathLst>
          </a:custGeom>
          <a:ln w="27000">
            <a:solidFill>
              <a:srgbClr val="FFFFFF"/>
            </a:solidFill>
          </a:ln>
        </p:spPr>
        <p:txBody>
          <a:bodyPr wrap="square" lIns="0" tIns="0" rIns="0" bIns="0" rtlCol="0"/>
          <a:lstStyle/>
          <a:p>
            <a:endParaRPr/>
          </a:p>
        </p:txBody>
      </p:sp>
      <p:sp>
        <p:nvSpPr>
          <p:cNvPr id="28" name="object 28"/>
          <p:cNvSpPr/>
          <p:nvPr/>
        </p:nvSpPr>
        <p:spPr>
          <a:xfrm>
            <a:off x="414489" y="2460485"/>
            <a:ext cx="359410" cy="3601720"/>
          </a:xfrm>
          <a:custGeom>
            <a:avLst/>
            <a:gdLst/>
            <a:ahLst/>
            <a:cxnLst/>
            <a:rect l="l" t="t" r="r" b="b"/>
            <a:pathLst>
              <a:path w="359409" h="3601720">
                <a:moveTo>
                  <a:pt x="0" y="0"/>
                </a:moveTo>
                <a:lnTo>
                  <a:pt x="359333" y="0"/>
                </a:lnTo>
                <a:lnTo>
                  <a:pt x="359333" y="3601592"/>
                </a:lnTo>
                <a:lnTo>
                  <a:pt x="0" y="3601592"/>
                </a:lnTo>
                <a:lnTo>
                  <a:pt x="0" y="0"/>
                </a:lnTo>
                <a:close/>
              </a:path>
            </a:pathLst>
          </a:custGeom>
          <a:solidFill>
            <a:srgbClr val="D1D3D4"/>
          </a:solidFill>
        </p:spPr>
        <p:txBody>
          <a:bodyPr wrap="square" lIns="0" tIns="0" rIns="0" bIns="0" rtlCol="0"/>
          <a:lstStyle/>
          <a:p>
            <a:endParaRPr/>
          </a:p>
        </p:txBody>
      </p:sp>
      <p:sp>
        <p:nvSpPr>
          <p:cNvPr id="29" name="object 29"/>
          <p:cNvSpPr/>
          <p:nvPr/>
        </p:nvSpPr>
        <p:spPr>
          <a:xfrm>
            <a:off x="414489" y="2460485"/>
            <a:ext cx="359410" cy="3601720"/>
          </a:xfrm>
          <a:custGeom>
            <a:avLst/>
            <a:gdLst/>
            <a:ahLst/>
            <a:cxnLst/>
            <a:rect l="l" t="t" r="r" b="b"/>
            <a:pathLst>
              <a:path w="359409" h="3601720">
                <a:moveTo>
                  <a:pt x="0" y="0"/>
                </a:moveTo>
                <a:lnTo>
                  <a:pt x="359333" y="0"/>
                </a:lnTo>
                <a:lnTo>
                  <a:pt x="359333" y="3601592"/>
                </a:lnTo>
                <a:lnTo>
                  <a:pt x="0" y="3601592"/>
                </a:lnTo>
                <a:lnTo>
                  <a:pt x="0" y="0"/>
                </a:lnTo>
                <a:close/>
              </a:path>
            </a:pathLst>
          </a:custGeom>
          <a:ln w="27000">
            <a:solidFill>
              <a:srgbClr val="FFFFFF"/>
            </a:solidFill>
          </a:ln>
        </p:spPr>
        <p:txBody>
          <a:bodyPr wrap="square" lIns="0" tIns="0" rIns="0" bIns="0" rtlCol="0"/>
          <a:lstStyle/>
          <a:p>
            <a:endParaRPr/>
          </a:p>
        </p:txBody>
      </p:sp>
      <p:sp>
        <p:nvSpPr>
          <p:cNvPr id="30" name="object 30"/>
          <p:cNvSpPr/>
          <p:nvPr/>
        </p:nvSpPr>
        <p:spPr>
          <a:xfrm>
            <a:off x="773811" y="2460485"/>
            <a:ext cx="828040" cy="3601720"/>
          </a:xfrm>
          <a:custGeom>
            <a:avLst/>
            <a:gdLst/>
            <a:ahLst/>
            <a:cxnLst/>
            <a:rect l="l" t="t" r="r" b="b"/>
            <a:pathLst>
              <a:path w="828040" h="3601720">
                <a:moveTo>
                  <a:pt x="0" y="0"/>
                </a:moveTo>
                <a:lnTo>
                  <a:pt x="828001" y="0"/>
                </a:lnTo>
                <a:lnTo>
                  <a:pt x="828001" y="3601592"/>
                </a:lnTo>
                <a:lnTo>
                  <a:pt x="0" y="3601592"/>
                </a:lnTo>
                <a:lnTo>
                  <a:pt x="0" y="0"/>
                </a:lnTo>
                <a:close/>
              </a:path>
            </a:pathLst>
          </a:custGeom>
          <a:solidFill>
            <a:srgbClr val="D1D3D4"/>
          </a:solidFill>
        </p:spPr>
        <p:txBody>
          <a:bodyPr wrap="square" lIns="0" tIns="0" rIns="0" bIns="0" rtlCol="0"/>
          <a:lstStyle/>
          <a:p>
            <a:endParaRPr/>
          </a:p>
        </p:txBody>
      </p:sp>
      <p:sp>
        <p:nvSpPr>
          <p:cNvPr id="31" name="object 31"/>
          <p:cNvSpPr/>
          <p:nvPr/>
        </p:nvSpPr>
        <p:spPr>
          <a:xfrm>
            <a:off x="773811" y="2460485"/>
            <a:ext cx="828040" cy="3601720"/>
          </a:xfrm>
          <a:custGeom>
            <a:avLst/>
            <a:gdLst/>
            <a:ahLst/>
            <a:cxnLst/>
            <a:rect l="l" t="t" r="r" b="b"/>
            <a:pathLst>
              <a:path w="828040" h="3601720">
                <a:moveTo>
                  <a:pt x="0" y="0"/>
                </a:moveTo>
                <a:lnTo>
                  <a:pt x="828001" y="0"/>
                </a:lnTo>
                <a:lnTo>
                  <a:pt x="828001" y="3601592"/>
                </a:lnTo>
                <a:lnTo>
                  <a:pt x="0" y="3601592"/>
                </a:lnTo>
                <a:lnTo>
                  <a:pt x="0" y="0"/>
                </a:lnTo>
                <a:close/>
              </a:path>
            </a:pathLst>
          </a:custGeom>
          <a:ln w="27000">
            <a:solidFill>
              <a:srgbClr val="FFFFFF"/>
            </a:solidFill>
          </a:ln>
        </p:spPr>
        <p:txBody>
          <a:bodyPr wrap="square" lIns="0" tIns="0" rIns="0" bIns="0" rtlCol="0"/>
          <a:lstStyle/>
          <a:p>
            <a:endParaRPr/>
          </a:p>
        </p:txBody>
      </p:sp>
      <p:sp>
        <p:nvSpPr>
          <p:cNvPr id="32" name="object 32"/>
          <p:cNvSpPr txBox="1"/>
          <p:nvPr/>
        </p:nvSpPr>
        <p:spPr>
          <a:xfrm>
            <a:off x="863518" y="2598427"/>
            <a:ext cx="519430" cy="521334"/>
          </a:xfrm>
          <a:prstGeom prst="rect">
            <a:avLst/>
          </a:prstGeom>
        </p:spPr>
        <p:txBody>
          <a:bodyPr vert="horz" wrap="square" lIns="0" tIns="0" rIns="0" bIns="0" rtlCol="0">
            <a:spAutoFit/>
          </a:bodyPr>
          <a:lstStyle/>
          <a:p>
            <a:pPr marL="12700" marR="5080">
              <a:lnSpc>
                <a:spcPct val="101699"/>
              </a:lnSpc>
            </a:pPr>
            <a:r>
              <a:rPr sz="1100" b="1" dirty="0">
                <a:solidFill>
                  <a:srgbClr val="00265A"/>
                </a:solidFill>
                <a:latin typeface="Calibri"/>
                <a:cs typeface="Calibri"/>
              </a:rPr>
              <a:t>The </a:t>
            </a:r>
            <a:r>
              <a:rPr sz="1100" b="1" spc="-5" dirty="0">
                <a:solidFill>
                  <a:srgbClr val="00265A"/>
                </a:solidFill>
                <a:latin typeface="Calibri"/>
                <a:cs typeface="Calibri"/>
              </a:rPr>
              <a:t>boy  </a:t>
            </a:r>
            <a:r>
              <a:rPr sz="1100" b="1" dirty="0">
                <a:solidFill>
                  <a:srgbClr val="00265A"/>
                </a:solidFill>
                <a:latin typeface="Calibri"/>
                <a:cs typeface="Calibri"/>
              </a:rPr>
              <a:t>who  </a:t>
            </a:r>
            <a:r>
              <a:rPr sz="1100" b="1" spc="-5" dirty="0">
                <a:solidFill>
                  <a:srgbClr val="00265A"/>
                </a:solidFill>
                <a:latin typeface="Calibri"/>
                <a:cs typeface="Calibri"/>
              </a:rPr>
              <a:t>could</a:t>
            </a:r>
            <a:r>
              <a:rPr sz="1100" b="1" spc="-85" dirty="0">
                <a:solidFill>
                  <a:srgbClr val="00265A"/>
                </a:solidFill>
                <a:latin typeface="Calibri"/>
                <a:cs typeface="Calibri"/>
              </a:rPr>
              <a:t> </a:t>
            </a:r>
            <a:r>
              <a:rPr sz="1100" b="1" dirty="0">
                <a:solidFill>
                  <a:srgbClr val="00265A"/>
                </a:solidFill>
                <a:latin typeface="Calibri"/>
                <a:cs typeface="Calibri"/>
              </a:rPr>
              <a:t>fly</a:t>
            </a:r>
            <a:endParaRPr sz="1100">
              <a:latin typeface="Calibri"/>
              <a:cs typeface="Calibri"/>
            </a:endParaRPr>
          </a:p>
        </p:txBody>
      </p:sp>
      <p:sp>
        <p:nvSpPr>
          <p:cNvPr id="63" name="object 63"/>
          <p:cNvSpPr txBox="1">
            <a:spLocks noGrp="1"/>
          </p:cNvSpPr>
          <p:nvPr>
            <p:ph type="ftr" sz="quarter" idx="5"/>
          </p:nvPr>
        </p:nvSpPr>
        <p:spPr>
          <a:prstGeom prst="rect">
            <a:avLst/>
          </a:prstGeom>
        </p:spPr>
        <p:txBody>
          <a:bodyPr vert="horz" wrap="square" lIns="0" tIns="0" rIns="0" bIns="0" rtlCol="0">
            <a:spAutoFit/>
          </a:bodyPr>
          <a:lstStyle/>
          <a:p>
            <a:pPr marL="381000">
              <a:lnSpc>
                <a:spcPts val="790"/>
              </a:lnSpc>
            </a:pPr>
            <a:r>
              <a:rPr spc="10" dirty="0"/>
              <a:t>hendi</a:t>
            </a:r>
            <a:r>
              <a:rPr spc="-70" dirty="0"/>
              <a:t> </a:t>
            </a:r>
            <a:r>
              <a:rPr spc="5" dirty="0"/>
              <a:t>centar</a:t>
            </a:r>
          </a:p>
          <a:p>
            <a:pPr marL="12700">
              <a:lnSpc>
                <a:spcPts val="710"/>
              </a:lnSpc>
            </a:pPr>
            <a:r>
              <a:rPr sz="650" spc="40" dirty="0"/>
              <a:t>KOLOSEUM </a:t>
            </a:r>
            <a:r>
              <a:rPr sz="650" dirty="0"/>
              <a:t>-</a:t>
            </a:r>
            <a:r>
              <a:rPr sz="650" spc="-75" dirty="0"/>
              <a:t> </a:t>
            </a:r>
            <a:r>
              <a:rPr sz="650" spc="45" dirty="0"/>
              <a:t>BEOGRAD</a:t>
            </a:r>
            <a:endParaRPr sz="650"/>
          </a:p>
        </p:txBody>
      </p:sp>
      <p:sp>
        <p:nvSpPr>
          <p:cNvPr id="33" name="object 33"/>
          <p:cNvSpPr txBox="1"/>
          <p:nvPr/>
        </p:nvSpPr>
        <p:spPr>
          <a:xfrm>
            <a:off x="863518" y="3280531"/>
            <a:ext cx="541020" cy="351155"/>
          </a:xfrm>
          <a:prstGeom prst="rect">
            <a:avLst/>
          </a:prstGeom>
        </p:spPr>
        <p:txBody>
          <a:bodyPr vert="horz" wrap="square" lIns="0" tIns="0" rIns="0" bIns="0" rtlCol="0">
            <a:spAutoFit/>
          </a:bodyPr>
          <a:lstStyle/>
          <a:p>
            <a:pPr marL="12700" marR="5080">
              <a:lnSpc>
                <a:spcPct val="101699"/>
              </a:lnSpc>
            </a:pPr>
            <a:r>
              <a:rPr sz="1100" b="1" dirty="0">
                <a:solidFill>
                  <a:srgbClr val="00265A"/>
                </a:solidFill>
                <a:latin typeface="Calibri"/>
                <a:cs typeface="Calibri"/>
              </a:rPr>
              <a:t>House</a:t>
            </a:r>
            <a:r>
              <a:rPr sz="1100" b="1" spc="-95" dirty="0">
                <a:solidFill>
                  <a:srgbClr val="00265A"/>
                </a:solidFill>
                <a:latin typeface="Calibri"/>
                <a:cs typeface="Calibri"/>
              </a:rPr>
              <a:t> </a:t>
            </a:r>
            <a:r>
              <a:rPr sz="1100" b="1" dirty="0">
                <a:solidFill>
                  <a:srgbClr val="00265A"/>
                </a:solidFill>
                <a:latin typeface="Calibri"/>
                <a:cs typeface="Calibri"/>
              </a:rPr>
              <a:t>of  </a:t>
            </a:r>
            <a:r>
              <a:rPr sz="1100" b="1" spc="-5" dirty="0">
                <a:solidFill>
                  <a:srgbClr val="00265A"/>
                </a:solidFill>
                <a:latin typeface="Calibri"/>
                <a:cs typeface="Calibri"/>
              </a:rPr>
              <a:t>cards</a:t>
            </a:r>
            <a:endParaRPr sz="1100">
              <a:latin typeface="Calibri"/>
              <a:cs typeface="Calibri"/>
            </a:endParaRPr>
          </a:p>
        </p:txBody>
      </p:sp>
      <p:sp>
        <p:nvSpPr>
          <p:cNvPr id="34" name="object 34"/>
          <p:cNvSpPr txBox="1"/>
          <p:nvPr/>
        </p:nvSpPr>
        <p:spPr>
          <a:xfrm>
            <a:off x="863518" y="3792087"/>
            <a:ext cx="515620" cy="351155"/>
          </a:xfrm>
          <a:prstGeom prst="rect">
            <a:avLst/>
          </a:prstGeom>
        </p:spPr>
        <p:txBody>
          <a:bodyPr vert="horz" wrap="square" lIns="0" tIns="0" rIns="0" bIns="0" rtlCol="0">
            <a:spAutoFit/>
          </a:bodyPr>
          <a:lstStyle/>
          <a:p>
            <a:pPr marL="12700" marR="5080">
              <a:lnSpc>
                <a:spcPct val="101699"/>
              </a:lnSpc>
            </a:pPr>
            <a:r>
              <a:rPr sz="1100" b="1" dirty="0">
                <a:solidFill>
                  <a:srgbClr val="00265A"/>
                </a:solidFill>
                <a:latin typeface="Calibri"/>
                <a:cs typeface="Calibri"/>
              </a:rPr>
              <a:t>Me</a:t>
            </a:r>
            <a:r>
              <a:rPr sz="1100" b="1" spc="-20" dirty="0">
                <a:solidFill>
                  <a:srgbClr val="00265A"/>
                </a:solidFill>
                <a:latin typeface="Calibri"/>
                <a:cs typeface="Calibri"/>
              </a:rPr>
              <a:t>r</a:t>
            </a:r>
            <a:r>
              <a:rPr sz="1100" b="1" dirty="0">
                <a:solidFill>
                  <a:srgbClr val="00265A"/>
                </a:solidFill>
                <a:latin typeface="Calibri"/>
                <a:cs typeface="Calibri"/>
              </a:rPr>
              <a:t>cury  rising</a:t>
            </a:r>
            <a:endParaRPr sz="1100">
              <a:latin typeface="Calibri"/>
              <a:cs typeface="Calibri"/>
            </a:endParaRPr>
          </a:p>
        </p:txBody>
      </p:sp>
      <p:sp>
        <p:nvSpPr>
          <p:cNvPr id="35" name="object 35"/>
          <p:cNvSpPr txBox="1"/>
          <p:nvPr/>
        </p:nvSpPr>
        <p:spPr>
          <a:xfrm>
            <a:off x="863518" y="4306506"/>
            <a:ext cx="654050" cy="177800"/>
          </a:xfrm>
          <a:prstGeom prst="rect">
            <a:avLst/>
          </a:prstGeom>
        </p:spPr>
        <p:txBody>
          <a:bodyPr vert="horz" wrap="square" lIns="0" tIns="0" rIns="0" bIns="0" rtlCol="0">
            <a:spAutoFit/>
          </a:bodyPr>
          <a:lstStyle/>
          <a:p>
            <a:pPr marL="12700">
              <a:lnSpc>
                <a:spcPct val="100000"/>
              </a:lnSpc>
            </a:pPr>
            <a:r>
              <a:rPr sz="1100" b="1" spc="-5" dirty="0">
                <a:solidFill>
                  <a:srgbClr val="00265A"/>
                </a:solidFill>
                <a:latin typeface="Calibri"/>
                <a:cs typeface="Calibri"/>
              </a:rPr>
              <a:t>Little</a:t>
            </a:r>
            <a:r>
              <a:rPr sz="1100" b="1" spc="-75" dirty="0">
                <a:solidFill>
                  <a:srgbClr val="00265A"/>
                </a:solidFill>
                <a:latin typeface="Calibri"/>
                <a:cs typeface="Calibri"/>
              </a:rPr>
              <a:t> </a:t>
            </a:r>
            <a:r>
              <a:rPr sz="1100" b="1" spc="-5" dirty="0">
                <a:solidFill>
                  <a:srgbClr val="00265A"/>
                </a:solidFill>
                <a:latin typeface="Calibri"/>
                <a:cs typeface="Calibri"/>
              </a:rPr>
              <a:t>voice</a:t>
            </a:r>
            <a:endParaRPr sz="1100">
              <a:latin typeface="Calibri"/>
              <a:cs typeface="Calibri"/>
            </a:endParaRPr>
          </a:p>
        </p:txBody>
      </p:sp>
      <p:sp>
        <p:nvSpPr>
          <p:cNvPr id="36" name="object 36"/>
          <p:cNvSpPr txBox="1"/>
          <p:nvPr/>
        </p:nvSpPr>
        <p:spPr>
          <a:xfrm>
            <a:off x="863518" y="4647552"/>
            <a:ext cx="655955" cy="177800"/>
          </a:xfrm>
          <a:prstGeom prst="rect">
            <a:avLst/>
          </a:prstGeom>
        </p:spPr>
        <p:txBody>
          <a:bodyPr vert="horz" wrap="square" lIns="0" tIns="0" rIns="0" bIns="0" rtlCol="0">
            <a:spAutoFit/>
          </a:bodyPr>
          <a:lstStyle/>
          <a:p>
            <a:pPr marL="12700">
              <a:lnSpc>
                <a:spcPct val="100000"/>
              </a:lnSpc>
            </a:pPr>
            <a:r>
              <a:rPr sz="1100" b="1" dirty="0">
                <a:solidFill>
                  <a:srgbClr val="00265A"/>
                </a:solidFill>
                <a:latin typeface="Calibri"/>
                <a:cs typeface="Calibri"/>
              </a:rPr>
              <a:t>The</a:t>
            </a:r>
            <a:r>
              <a:rPr sz="1100" b="1" spc="-75" dirty="0">
                <a:solidFill>
                  <a:srgbClr val="00265A"/>
                </a:solidFill>
                <a:latin typeface="Calibri"/>
                <a:cs typeface="Calibri"/>
              </a:rPr>
              <a:t> </a:t>
            </a:r>
            <a:r>
              <a:rPr sz="1100" b="1" spc="-10" dirty="0">
                <a:solidFill>
                  <a:srgbClr val="00265A"/>
                </a:solidFill>
                <a:latin typeface="Calibri"/>
                <a:cs typeface="Calibri"/>
              </a:rPr>
              <a:t>wizard</a:t>
            </a:r>
            <a:endParaRPr sz="1100">
              <a:latin typeface="Calibri"/>
              <a:cs typeface="Calibri"/>
            </a:endParaRPr>
          </a:p>
        </p:txBody>
      </p:sp>
      <p:sp>
        <p:nvSpPr>
          <p:cNvPr id="37" name="object 37"/>
          <p:cNvSpPr txBox="1"/>
          <p:nvPr/>
        </p:nvSpPr>
        <p:spPr>
          <a:xfrm>
            <a:off x="863518" y="4988585"/>
            <a:ext cx="572135" cy="177800"/>
          </a:xfrm>
          <a:prstGeom prst="rect">
            <a:avLst/>
          </a:prstGeom>
        </p:spPr>
        <p:txBody>
          <a:bodyPr vert="horz" wrap="square" lIns="0" tIns="0" rIns="0" bIns="0" rtlCol="0">
            <a:spAutoFit/>
          </a:bodyPr>
          <a:lstStyle/>
          <a:p>
            <a:pPr marL="12700">
              <a:lnSpc>
                <a:spcPct val="100000"/>
              </a:lnSpc>
            </a:pPr>
            <a:r>
              <a:rPr sz="1100" b="1" dirty="0">
                <a:solidFill>
                  <a:srgbClr val="00265A"/>
                </a:solidFill>
                <a:latin typeface="Calibri"/>
                <a:cs typeface="Calibri"/>
              </a:rPr>
              <a:t>Rain</a:t>
            </a:r>
            <a:r>
              <a:rPr sz="1100" b="1" spc="-100" dirty="0">
                <a:solidFill>
                  <a:srgbClr val="00265A"/>
                </a:solidFill>
                <a:latin typeface="Calibri"/>
                <a:cs typeface="Calibri"/>
              </a:rPr>
              <a:t> </a:t>
            </a:r>
            <a:r>
              <a:rPr sz="1100" b="1" dirty="0">
                <a:solidFill>
                  <a:srgbClr val="00265A"/>
                </a:solidFill>
                <a:latin typeface="Calibri"/>
                <a:cs typeface="Calibri"/>
              </a:rPr>
              <a:t>man</a:t>
            </a:r>
            <a:endParaRPr sz="1100">
              <a:latin typeface="Calibri"/>
              <a:cs typeface="Calibri"/>
            </a:endParaRPr>
          </a:p>
        </p:txBody>
      </p:sp>
      <p:sp>
        <p:nvSpPr>
          <p:cNvPr id="38" name="object 38"/>
          <p:cNvSpPr txBox="1"/>
          <p:nvPr/>
        </p:nvSpPr>
        <p:spPr>
          <a:xfrm>
            <a:off x="1669110" y="2598986"/>
            <a:ext cx="567690" cy="351155"/>
          </a:xfrm>
          <a:prstGeom prst="rect">
            <a:avLst/>
          </a:prstGeom>
        </p:spPr>
        <p:txBody>
          <a:bodyPr vert="horz" wrap="square" lIns="0" tIns="0" rIns="0" bIns="0" rtlCol="0">
            <a:spAutoFit/>
          </a:bodyPr>
          <a:lstStyle/>
          <a:p>
            <a:pPr marL="12700" marR="5080">
              <a:lnSpc>
                <a:spcPct val="101699"/>
              </a:lnSpc>
            </a:pPr>
            <a:r>
              <a:rPr sz="1100" b="1" spc="-5" dirty="0">
                <a:solidFill>
                  <a:srgbClr val="00265A"/>
                </a:solidFill>
                <a:latin typeface="Calibri"/>
                <a:cs typeface="Calibri"/>
              </a:rPr>
              <a:t>Quest</a:t>
            </a:r>
            <a:r>
              <a:rPr sz="1100" b="1" spc="-75" dirty="0">
                <a:solidFill>
                  <a:srgbClr val="00265A"/>
                </a:solidFill>
                <a:latin typeface="Calibri"/>
                <a:cs typeface="Calibri"/>
              </a:rPr>
              <a:t> </a:t>
            </a:r>
            <a:r>
              <a:rPr sz="1100" b="1" spc="-10" dirty="0">
                <a:solidFill>
                  <a:srgbClr val="00265A"/>
                </a:solidFill>
                <a:latin typeface="Calibri"/>
                <a:cs typeface="Calibri"/>
              </a:rPr>
              <a:t>for  </a:t>
            </a:r>
            <a:r>
              <a:rPr sz="1100" b="1" dirty="0">
                <a:solidFill>
                  <a:srgbClr val="00265A"/>
                </a:solidFill>
                <a:latin typeface="Calibri"/>
                <a:cs typeface="Calibri"/>
              </a:rPr>
              <a:t>Camelot</a:t>
            </a:r>
            <a:endParaRPr sz="1100">
              <a:latin typeface="Calibri"/>
              <a:cs typeface="Calibri"/>
            </a:endParaRPr>
          </a:p>
        </p:txBody>
      </p:sp>
      <p:sp>
        <p:nvSpPr>
          <p:cNvPr id="39" name="object 39"/>
          <p:cNvSpPr txBox="1"/>
          <p:nvPr/>
        </p:nvSpPr>
        <p:spPr>
          <a:xfrm>
            <a:off x="1669110" y="3113404"/>
            <a:ext cx="543560" cy="177800"/>
          </a:xfrm>
          <a:prstGeom prst="rect">
            <a:avLst/>
          </a:prstGeom>
        </p:spPr>
        <p:txBody>
          <a:bodyPr vert="horz" wrap="square" lIns="0" tIns="0" rIns="0" bIns="0" rtlCol="0">
            <a:spAutoFit/>
          </a:bodyPr>
          <a:lstStyle/>
          <a:p>
            <a:pPr marL="12700">
              <a:lnSpc>
                <a:spcPct val="100000"/>
              </a:lnSpc>
            </a:pPr>
            <a:r>
              <a:rPr sz="1100" b="1" spc="-10" dirty="0">
                <a:solidFill>
                  <a:srgbClr val="00265A"/>
                </a:solidFill>
                <a:latin typeface="Calibri"/>
                <a:cs typeface="Calibri"/>
              </a:rPr>
              <a:t>Sneakers</a:t>
            </a:r>
            <a:endParaRPr sz="1100">
              <a:latin typeface="Calibri"/>
              <a:cs typeface="Calibri"/>
            </a:endParaRPr>
          </a:p>
        </p:txBody>
      </p:sp>
      <p:sp>
        <p:nvSpPr>
          <p:cNvPr id="40" name="object 40"/>
          <p:cNvSpPr txBox="1"/>
          <p:nvPr/>
        </p:nvSpPr>
        <p:spPr>
          <a:xfrm>
            <a:off x="1669110" y="3451600"/>
            <a:ext cx="698500" cy="351155"/>
          </a:xfrm>
          <a:prstGeom prst="rect">
            <a:avLst/>
          </a:prstGeom>
        </p:spPr>
        <p:txBody>
          <a:bodyPr vert="horz" wrap="square" lIns="0" tIns="0" rIns="0" bIns="0" rtlCol="0">
            <a:spAutoFit/>
          </a:bodyPr>
          <a:lstStyle/>
          <a:p>
            <a:pPr marL="12700" marR="5080">
              <a:lnSpc>
                <a:spcPct val="101699"/>
              </a:lnSpc>
            </a:pPr>
            <a:r>
              <a:rPr sz="1100" b="1" dirty="0">
                <a:solidFill>
                  <a:srgbClr val="00265A"/>
                </a:solidFill>
                <a:latin typeface="Calibri"/>
                <a:cs typeface="Calibri"/>
              </a:rPr>
              <a:t>The</a:t>
            </a:r>
            <a:r>
              <a:rPr sz="1100" b="1" spc="-90" dirty="0">
                <a:solidFill>
                  <a:srgbClr val="00265A"/>
                </a:solidFill>
                <a:latin typeface="Calibri"/>
                <a:cs typeface="Calibri"/>
              </a:rPr>
              <a:t> </a:t>
            </a:r>
            <a:r>
              <a:rPr sz="1100" b="1" spc="-5" dirty="0">
                <a:solidFill>
                  <a:srgbClr val="00265A"/>
                </a:solidFill>
                <a:latin typeface="Calibri"/>
                <a:cs typeface="Calibri"/>
              </a:rPr>
              <a:t>miracle </a:t>
            </a:r>
            <a:r>
              <a:rPr sz="1100" b="1" dirty="0">
                <a:solidFill>
                  <a:srgbClr val="00265A"/>
                </a:solidFill>
                <a:latin typeface="Calibri"/>
                <a:cs typeface="Calibri"/>
              </a:rPr>
              <a:t> </a:t>
            </a:r>
            <a:r>
              <a:rPr sz="1100" b="1" spc="-10" dirty="0">
                <a:solidFill>
                  <a:srgbClr val="00265A"/>
                </a:solidFill>
                <a:latin typeface="Calibri"/>
                <a:cs typeface="Calibri"/>
              </a:rPr>
              <a:t>worker</a:t>
            </a:r>
            <a:endParaRPr sz="1100">
              <a:latin typeface="Calibri"/>
              <a:cs typeface="Calibri"/>
            </a:endParaRPr>
          </a:p>
        </p:txBody>
      </p:sp>
      <p:sp>
        <p:nvSpPr>
          <p:cNvPr id="41" name="object 41"/>
          <p:cNvSpPr txBox="1"/>
          <p:nvPr/>
        </p:nvSpPr>
        <p:spPr>
          <a:xfrm>
            <a:off x="1669110" y="3963169"/>
            <a:ext cx="561975" cy="351155"/>
          </a:xfrm>
          <a:prstGeom prst="rect">
            <a:avLst/>
          </a:prstGeom>
        </p:spPr>
        <p:txBody>
          <a:bodyPr vert="horz" wrap="square" lIns="0" tIns="0" rIns="0" bIns="0" rtlCol="0">
            <a:spAutoFit/>
          </a:bodyPr>
          <a:lstStyle/>
          <a:p>
            <a:pPr marL="12700" marR="5080">
              <a:lnSpc>
                <a:spcPct val="101699"/>
              </a:lnSpc>
            </a:pPr>
            <a:r>
              <a:rPr sz="1100" b="1" spc="-5" dirty="0">
                <a:solidFill>
                  <a:srgbClr val="00265A"/>
                </a:solidFill>
                <a:latin typeface="Calibri"/>
                <a:cs typeface="Calibri"/>
              </a:rPr>
              <a:t>Scent </a:t>
            </a:r>
            <a:r>
              <a:rPr sz="1100" b="1" dirty="0">
                <a:solidFill>
                  <a:srgbClr val="00265A"/>
                </a:solidFill>
                <a:latin typeface="Calibri"/>
                <a:cs typeface="Calibri"/>
              </a:rPr>
              <a:t>of  a</a:t>
            </a:r>
            <a:r>
              <a:rPr sz="1100" b="1" spc="-85" dirty="0">
                <a:solidFill>
                  <a:srgbClr val="00265A"/>
                </a:solidFill>
                <a:latin typeface="Calibri"/>
                <a:cs typeface="Calibri"/>
              </a:rPr>
              <a:t> </a:t>
            </a:r>
            <a:r>
              <a:rPr sz="1100" b="1" spc="-5" dirty="0">
                <a:solidFill>
                  <a:srgbClr val="00265A"/>
                </a:solidFill>
                <a:latin typeface="Calibri"/>
                <a:cs typeface="Calibri"/>
              </a:rPr>
              <a:t>woman</a:t>
            </a:r>
            <a:endParaRPr sz="1100">
              <a:latin typeface="Calibri"/>
              <a:cs typeface="Calibri"/>
            </a:endParaRPr>
          </a:p>
        </p:txBody>
      </p:sp>
      <p:sp>
        <p:nvSpPr>
          <p:cNvPr id="42" name="object 42"/>
          <p:cNvSpPr txBox="1"/>
          <p:nvPr/>
        </p:nvSpPr>
        <p:spPr>
          <a:xfrm>
            <a:off x="1669110" y="4474738"/>
            <a:ext cx="596265" cy="351155"/>
          </a:xfrm>
          <a:prstGeom prst="rect">
            <a:avLst/>
          </a:prstGeom>
        </p:spPr>
        <p:txBody>
          <a:bodyPr vert="horz" wrap="square" lIns="0" tIns="0" rIns="0" bIns="0" rtlCol="0">
            <a:spAutoFit/>
          </a:bodyPr>
          <a:lstStyle/>
          <a:p>
            <a:pPr marL="12700" marR="5080">
              <a:lnSpc>
                <a:spcPct val="101699"/>
              </a:lnSpc>
            </a:pPr>
            <a:r>
              <a:rPr sz="1100" b="1" spc="-10" dirty="0">
                <a:solidFill>
                  <a:srgbClr val="00265A"/>
                </a:solidFill>
                <a:latin typeface="Calibri"/>
                <a:cs typeface="Calibri"/>
              </a:rPr>
              <a:t>Wait</a:t>
            </a:r>
            <a:r>
              <a:rPr sz="1100" b="1" spc="-85" dirty="0">
                <a:solidFill>
                  <a:srgbClr val="00265A"/>
                </a:solidFill>
                <a:latin typeface="Calibri"/>
                <a:cs typeface="Calibri"/>
              </a:rPr>
              <a:t> </a:t>
            </a:r>
            <a:r>
              <a:rPr sz="1100" b="1" spc="-5" dirty="0">
                <a:solidFill>
                  <a:srgbClr val="00265A"/>
                </a:solidFill>
                <a:latin typeface="Calibri"/>
                <a:cs typeface="Calibri"/>
              </a:rPr>
              <a:t>until </a:t>
            </a:r>
            <a:r>
              <a:rPr sz="1100" b="1" dirty="0">
                <a:solidFill>
                  <a:srgbClr val="00265A"/>
                </a:solidFill>
                <a:latin typeface="Calibri"/>
                <a:cs typeface="Calibri"/>
              </a:rPr>
              <a:t> dark</a:t>
            </a:r>
            <a:endParaRPr sz="1100">
              <a:latin typeface="Calibri"/>
              <a:cs typeface="Calibri"/>
            </a:endParaRPr>
          </a:p>
        </p:txBody>
      </p:sp>
      <p:sp>
        <p:nvSpPr>
          <p:cNvPr id="43" name="object 43"/>
          <p:cNvSpPr txBox="1"/>
          <p:nvPr/>
        </p:nvSpPr>
        <p:spPr>
          <a:xfrm>
            <a:off x="2482608" y="2601277"/>
            <a:ext cx="393700" cy="177800"/>
          </a:xfrm>
          <a:prstGeom prst="rect">
            <a:avLst/>
          </a:prstGeom>
        </p:spPr>
        <p:txBody>
          <a:bodyPr vert="horz" wrap="square" lIns="0" tIns="0" rIns="0" bIns="0" rtlCol="0">
            <a:spAutoFit/>
          </a:bodyPr>
          <a:lstStyle/>
          <a:p>
            <a:pPr marL="12700">
              <a:lnSpc>
                <a:spcPct val="100000"/>
              </a:lnSpc>
            </a:pPr>
            <a:r>
              <a:rPr sz="1100" b="1" dirty="0">
                <a:solidFill>
                  <a:srgbClr val="00265A"/>
                </a:solidFill>
                <a:latin typeface="Calibri"/>
                <a:cs typeface="Calibri"/>
              </a:rPr>
              <a:t>Charly</a:t>
            </a:r>
            <a:endParaRPr sz="1100">
              <a:latin typeface="Calibri"/>
              <a:cs typeface="Calibri"/>
            </a:endParaRPr>
          </a:p>
        </p:txBody>
      </p:sp>
      <p:sp>
        <p:nvSpPr>
          <p:cNvPr id="44" name="object 44"/>
          <p:cNvSpPr txBox="1"/>
          <p:nvPr/>
        </p:nvSpPr>
        <p:spPr>
          <a:xfrm>
            <a:off x="2482608" y="2942323"/>
            <a:ext cx="243204" cy="177800"/>
          </a:xfrm>
          <a:prstGeom prst="rect">
            <a:avLst/>
          </a:prstGeom>
        </p:spPr>
        <p:txBody>
          <a:bodyPr vert="horz" wrap="square" lIns="0" tIns="0" rIns="0" bIns="0" rtlCol="0">
            <a:spAutoFit/>
          </a:bodyPr>
          <a:lstStyle/>
          <a:p>
            <a:pPr marL="12700">
              <a:lnSpc>
                <a:spcPct val="100000"/>
              </a:lnSpc>
            </a:pPr>
            <a:r>
              <a:rPr sz="1100" b="1" dirty="0">
                <a:solidFill>
                  <a:srgbClr val="00265A"/>
                </a:solidFill>
                <a:latin typeface="Calibri"/>
                <a:cs typeface="Calibri"/>
              </a:rPr>
              <a:t>Tim</a:t>
            </a:r>
            <a:endParaRPr sz="1100">
              <a:latin typeface="Calibri"/>
              <a:cs typeface="Calibri"/>
            </a:endParaRPr>
          </a:p>
        </p:txBody>
      </p:sp>
      <p:sp>
        <p:nvSpPr>
          <p:cNvPr id="45" name="object 45"/>
          <p:cNvSpPr txBox="1"/>
          <p:nvPr/>
        </p:nvSpPr>
        <p:spPr>
          <a:xfrm>
            <a:off x="2482608" y="3283356"/>
            <a:ext cx="693420" cy="177800"/>
          </a:xfrm>
          <a:prstGeom prst="rect">
            <a:avLst/>
          </a:prstGeom>
        </p:spPr>
        <p:txBody>
          <a:bodyPr vert="horz" wrap="square" lIns="0" tIns="0" rIns="0" bIns="0" rtlCol="0">
            <a:spAutoFit/>
          </a:bodyPr>
          <a:lstStyle/>
          <a:p>
            <a:pPr marL="12700">
              <a:lnSpc>
                <a:spcPct val="100000"/>
              </a:lnSpc>
            </a:pPr>
            <a:r>
              <a:rPr sz="1100" b="1" dirty="0">
                <a:solidFill>
                  <a:srgbClr val="00265A"/>
                </a:solidFill>
                <a:latin typeface="Calibri"/>
                <a:cs typeface="Calibri"/>
              </a:rPr>
              <a:t>Being</a:t>
            </a:r>
            <a:r>
              <a:rPr sz="1100" b="1" spc="-95" dirty="0">
                <a:solidFill>
                  <a:srgbClr val="00265A"/>
                </a:solidFill>
                <a:latin typeface="Calibri"/>
                <a:cs typeface="Calibri"/>
              </a:rPr>
              <a:t> </a:t>
            </a:r>
            <a:r>
              <a:rPr sz="1100" b="1" spc="-5" dirty="0">
                <a:solidFill>
                  <a:srgbClr val="00265A"/>
                </a:solidFill>
                <a:latin typeface="Calibri"/>
                <a:cs typeface="Calibri"/>
              </a:rPr>
              <a:t>there</a:t>
            </a:r>
            <a:endParaRPr sz="1100">
              <a:latin typeface="Calibri"/>
              <a:cs typeface="Calibri"/>
            </a:endParaRPr>
          </a:p>
        </p:txBody>
      </p:sp>
      <p:sp>
        <p:nvSpPr>
          <p:cNvPr id="46" name="object 46"/>
          <p:cNvSpPr txBox="1"/>
          <p:nvPr/>
        </p:nvSpPr>
        <p:spPr>
          <a:xfrm>
            <a:off x="2482608" y="3621552"/>
            <a:ext cx="433705" cy="351155"/>
          </a:xfrm>
          <a:prstGeom prst="rect">
            <a:avLst/>
          </a:prstGeom>
        </p:spPr>
        <p:txBody>
          <a:bodyPr vert="horz" wrap="square" lIns="0" tIns="0" rIns="0" bIns="0" rtlCol="0">
            <a:spAutoFit/>
          </a:bodyPr>
          <a:lstStyle/>
          <a:p>
            <a:pPr marL="12700" marR="5080">
              <a:lnSpc>
                <a:spcPct val="101699"/>
              </a:lnSpc>
            </a:pPr>
            <a:r>
              <a:rPr sz="1100" b="1" spc="-15" dirty="0">
                <a:solidFill>
                  <a:srgbClr val="00265A"/>
                </a:solidFill>
                <a:latin typeface="Calibri"/>
                <a:cs typeface="Calibri"/>
              </a:rPr>
              <a:t>F</a:t>
            </a:r>
            <a:r>
              <a:rPr sz="1100" b="1" dirty="0">
                <a:solidFill>
                  <a:srgbClr val="00265A"/>
                </a:solidFill>
                <a:latin typeface="Calibri"/>
                <a:cs typeface="Calibri"/>
              </a:rPr>
              <a:t>or</a:t>
            </a:r>
            <a:r>
              <a:rPr sz="1100" b="1" spc="-15" dirty="0">
                <a:solidFill>
                  <a:srgbClr val="00265A"/>
                </a:solidFill>
                <a:latin typeface="Calibri"/>
                <a:cs typeface="Calibri"/>
              </a:rPr>
              <a:t>r</a:t>
            </a:r>
            <a:r>
              <a:rPr sz="1100" b="1" dirty="0">
                <a:solidFill>
                  <a:srgbClr val="00265A"/>
                </a:solidFill>
                <a:latin typeface="Calibri"/>
                <a:cs typeface="Calibri"/>
              </a:rPr>
              <a:t>e</a:t>
            </a:r>
            <a:r>
              <a:rPr sz="1100" b="1" spc="-15" dirty="0">
                <a:solidFill>
                  <a:srgbClr val="00265A"/>
                </a:solidFill>
                <a:latin typeface="Calibri"/>
                <a:cs typeface="Calibri"/>
              </a:rPr>
              <a:t>s</a:t>
            </a:r>
            <a:r>
              <a:rPr sz="1100" b="1" dirty="0">
                <a:solidFill>
                  <a:srgbClr val="00265A"/>
                </a:solidFill>
                <a:latin typeface="Calibri"/>
                <a:cs typeface="Calibri"/>
              </a:rPr>
              <a:t>t  Gump</a:t>
            </a:r>
            <a:endParaRPr sz="1100">
              <a:latin typeface="Calibri"/>
              <a:cs typeface="Calibri"/>
            </a:endParaRPr>
          </a:p>
        </p:txBody>
      </p:sp>
      <p:sp>
        <p:nvSpPr>
          <p:cNvPr id="47" name="object 47"/>
          <p:cNvSpPr txBox="1"/>
          <p:nvPr/>
        </p:nvSpPr>
        <p:spPr>
          <a:xfrm>
            <a:off x="2482608" y="4133120"/>
            <a:ext cx="727710" cy="351155"/>
          </a:xfrm>
          <a:prstGeom prst="rect">
            <a:avLst/>
          </a:prstGeom>
        </p:spPr>
        <p:txBody>
          <a:bodyPr vert="horz" wrap="square" lIns="0" tIns="0" rIns="0" bIns="0" rtlCol="0">
            <a:spAutoFit/>
          </a:bodyPr>
          <a:lstStyle/>
          <a:p>
            <a:pPr marL="12700" marR="5080">
              <a:lnSpc>
                <a:spcPct val="101699"/>
              </a:lnSpc>
            </a:pPr>
            <a:r>
              <a:rPr sz="1100" b="1" dirty="0">
                <a:solidFill>
                  <a:srgbClr val="00265A"/>
                </a:solidFill>
                <a:latin typeface="Calibri"/>
                <a:cs typeface="Calibri"/>
              </a:rPr>
              <a:t>Heart</a:t>
            </a:r>
            <a:r>
              <a:rPr sz="1100" b="1" spc="-50" dirty="0">
                <a:solidFill>
                  <a:srgbClr val="00265A"/>
                </a:solidFill>
                <a:latin typeface="Calibri"/>
                <a:cs typeface="Calibri"/>
              </a:rPr>
              <a:t> </a:t>
            </a:r>
            <a:r>
              <a:rPr sz="1100" b="1" dirty="0">
                <a:solidFill>
                  <a:srgbClr val="00265A"/>
                </a:solidFill>
                <a:latin typeface="Calibri"/>
                <a:cs typeface="Calibri"/>
              </a:rPr>
              <a:t>of</a:t>
            </a:r>
            <a:r>
              <a:rPr sz="1100" b="1" spc="-50" dirty="0">
                <a:solidFill>
                  <a:srgbClr val="00265A"/>
                </a:solidFill>
                <a:latin typeface="Calibri"/>
                <a:cs typeface="Calibri"/>
              </a:rPr>
              <a:t> </a:t>
            </a:r>
            <a:r>
              <a:rPr sz="1100" b="1" dirty="0">
                <a:solidFill>
                  <a:srgbClr val="00265A"/>
                </a:solidFill>
                <a:latin typeface="Calibri"/>
                <a:cs typeface="Calibri"/>
              </a:rPr>
              <a:t>the  </a:t>
            </a:r>
            <a:r>
              <a:rPr sz="1100" b="1" spc="-10" dirty="0">
                <a:solidFill>
                  <a:srgbClr val="00265A"/>
                </a:solidFill>
                <a:latin typeface="Calibri"/>
                <a:cs typeface="Calibri"/>
              </a:rPr>
              <a:t>dragon</a:t>
            </a:r>
            <a:endParaRPr sz="1100">
              <a:latin typeface="Calibri"/>
              <a:cs typeface="Calibri"/>
            </a:endParaRPr>
          </a:p>
        </p:txBody>
      </p:sp>
      <p:sp>
        <p:nvSpPr>
          <p:cNvPr id="48" name="object 48"/>
          <p:cNvSpPr txBox="1"/>
          <p:nvPr/>
        </p:nvSpPr>
        <p:spPr>
          <a:xfrm>
            <a:off x="2482608" y="4644689"/>
            <a:ext cx="723265" cy="351155"/>
          </a:xfrm>
          <a:prstGeom prst="rect">
            <a:avLst/>
          </a:prstGeom>
        </p:spPr>
        <p:txBody>
          <a:bodyPr vert="horz" wrap="square" lIns="0" tIns="0" rIns="0" bIns="0" rtlCol="0">
            <a:spAutoFit/>
          </a:bodyPr>
          <a:lstStyle/>
          <a:p>
            <a:pPr marL="12700" marR="5080">
              <a:lnSpc>
                <a:spcPct val="101699"/>
              </a:lnSpc>
            </a:pPr>
            <a:r>
              <a:rPr sz="1100" b="1" spc="-5" dirty="0">
                <a:solidFill>
                  <a:srgbClr val="00265A"/>
                </a:solidFill>
                <a:latin typeface="Calibri"/>
                <a:cs typeface="Calibri"/>
              </a:rPr>
              <a:t>Of</a:t>
            </a:r>
            <a:r>
              <a:rPr sz="1100" b="1" spc="-45" dirty="0">
                <a:solidFill>
                  <a:srgbClr val="00265A"/>
                </a:solidFill>
                <a:latin typeface="Calibri"/>
                <a:cs typeface="Calibri"/>
              </a:rPr>
              <a:t> </a:t>
            </a:r>
            <a:r>
              <a:rPr sz="1100" b="1" dirty="0">
                <a:solidFill>
                  <a:srgbClr val="00265A"/>
                </a:solidFill>
                <a:latin typeface="Calibri"/>
                <a:cs typeface="Calibri"/>
              </a:rPr>
              <a:t>mice</a:t>
            </a:r>
            <a:r>
              <a:rPr sz="1100" b="1" spc="-45" dirty="0">
                <a:solidFill>
                  <a:srgbClr val="00265A"/>
                </a:solidFill>
                <a:latin typeface="Calibri"/>
                <a:cs typeface="Calibri"/>
              </a:rPr>
              <a:t> </a:t>
            </a:r>
            <a:r>
              <a:rPr sz="1100" b="1" dirty="0">
                <a:solidFill>
                  <a:srgbClr val="00265A"/>
                </a:solidFill>
                <a:latin typeface="Calibri"/>
                <a:cs typeface="Calibri"/>
              </a:rPr>
              <a:t>and  men</a:t>
            </a:r>
            <a:endParaRPr sz="1100">
              <a:latin typeface="Calibri"/>
              <a:cs typeface="Calibri"/>
            </a:endParaRPr>
          </a:p>
        </p:txBody>
      </p:sp>
      <p:sp>
        <p:nvSpPr>
          <p:cNvPr id="49" name="object 49"/>
          <p:cNvSpPr txBox="1"/>
          <p:nvPr/>
        </p:nvSpPr>
        <p:spPr>
          <a:xfrm>
            <a:off x="2482608" y="5156258"/>
            <a:ext cx="431800" cy="692150"/>
          </a:xfrm>
          <a:prstGeom prst="rect">
            <a:avLst/>
          </a:prstGeom>
        </p:spPr>
        <p:txBody>
          <a:bodyPr vert="horz" wrap="square" lIns="0" tIns="0" rIns="0" bIns="0" rtlCol="0">
            <a:spAutoFit/>
          </a:bodyPr>
          <a:lstStyle/>
          <a:p>
            <a:pPr marL="12700" marR="5080">
              <a:lnSpc>
                <a:spcPct val="101699"/>
              </a:lnSpc>
            </a:pPr>
            <a:r>
              <a:rPr sz="1100" b="1" spc="-5" dirty="0">
                <a:solidFill>
                  <a:srgbClr val="00265A"/>
                </a:solidFill>
                <a:latin typeface="Calibri"/>
                <a:cs typeface="Calibri"/>
              </a:rPr>
              <a:t>Wh</a:t>
            </a:r>
            <a:r>
              <a:rPr sz="1100" b="1" spc="-15" dirty="0">
                <a:solidFill>
                  <a:srgbClr val="00265A"/>
                </a:solidFill>
                <a:latin typeface="Calibri"/>
                <a:cs typeface="Calibri"/>
              </a:rPr>
              <a:t>a</a:t>
            </a:r>
            <a:r>
              <a:rPr sz="1100" b="1" spc="-5" dirty="0">
                <a:solidFill>
                  <a:srgbClr val="00265A"/>
                </a:solidFill>
                <a:latin typeface="Calibri"/>
                <a:cs typeface="Calibri"/>
              </a:rPr>
              <a:t>t's  eating  </a:t>
            </a:r>
            <a:r>
              <a:rPr sz="1100" b="1" dirty="0">
                <a:solidFill>
                  <a:srgbClr val="00265A"/>
                </a:solidFill>
                <a:latin typeface="Calibri"/>
                <a:cs typeface="Calibri"/>
              </a:rPr>
              <a:t>Gilbert  </a:t>
            </a:r>
            <a:r>
              <a:rPr sz="1100" b="1" spc="-5" dirty="0">
                <a:solidFill>
                  <a:srgbClr val="00265A"/>
                </a:solidFill>
                <a:latin typeface="Calibri"/>
                <a:cs typeface="Calibri"/>
              </a:rPr>
              <a:t>grape</a:t>
            </a:r>
            <a:endParaRPr sz="1100">
              <a:latin typeface="Calibri"/>
              <a:cs typeface="Calibri"/>
            </a:endParaRPr>
          </a:p>
        </p:txBody>
      </p:sp>
      <p:sp>
        <p:nvSpPr>
          <p:cNvPr id="50" name="object 50"/>
          <p:cNvSpPr txBox="1"/>
          <p:nvPr/>
        </p:nvSpPr>
        <p:spPr>
          <a:xfrm>
            <a:off x="3277069" y="2598427"/>
            <a:ext cx="598170" cy="521334"/>
          </a:xfrm>
          <a:prstGeom prst="rect">
            <a:avLst/>
          </a:prstGeom>
        </p:spPr>
        <p:txBody>
          <a:bodyPr vert="horz" wrap="square" lIns="0" tIns="0" rIns="0" bIns="0" rtlCol="0">
            <a:spAutoFit/>
          </a:bodyPr>
          <a:lstStyle/>
          <a:p>
            <a:pPr marL="12700" marR="5080">
              <a:lnSpc>
                <a:spcPct val="101699"/>
              </a:lnSpc>
            </a:pPr>
            <a:r>
              <a:rPr sz="1100" b="1" dirty="0">
                <a:solidFill>
                  <a:srgbClr val="00265A"/>
                </a:solidFill>
                <a:latin typeface="Calibri"/>
                <a:cs typeface="Calibri"/>
              </a:rPr>
              <a:t>When</a:t>
            </a:r>
            <a:r>
              <a:rPr sz="1100" b="1" spc="-95" dirty="0">
                <a:solidFill>
                  <a:srgbClr val="00265A"/>
                </a:solidFill>
                <a:latin typeface="Calibri"/>
                <a:cs typeface="Calibri"/>
              </a:rPr>
              <a:t> </a:t>
            </a:r>
            <a:r>
              <a:rPr sz="1100" b="1" dirty="0">
                <a:solidFill>
                  <a:srgbClr val="00265A"/>
                </a:solidFill>
                <a:latin typeface="Calibri"/>
                <a:cs typeface="Calibri"/>
              </a:rPr>
              <a:t>the  Whales  Came</a:t>
            </a:r>
            <a:endParaRPr sz="1100">
              <a:latin typeface="Calibri"/>
              <a:cs typeface="Calibri"/>
            </a:endParaRPr>
          </a:p>
        </p:txBody>
      </p:sp>
      <p:sp>
        <p:nvSpPr>
          <p:cNvPr id="51" name="object 51"/>
          <p:cNvSpPr txBox="1"/>
          <p:nvPr/>
        </p:nvSpPr>
        <p:spPr>
          <a:xfrm>
            <a:off x="3277069" y="4815225"/>
            <a:ext cx="638175" cy="521334"/>
          </a:xfrm>
          <a:prstGeom prst="rect">
            <a:avLst/>
          </a:prstGeom>
        </p:spPr>
        <p:txBody>
          <a:bodyPr vert="horz" wrap="square" lIns="0" tIns="0" rIns="0" bIns="0" rtlCol="0">
            <a:spAutoFit/>
          </a:bodyPr>
          <a:lstStyle/>
          <a:p>
            <a:pPr marL="12700" marR="5080">
              <a:lnSpc>
                <a:spcPct val="101699"/>
              </a:lnSpc>
            </a:pPr>
            <a:r>
              <a:rPr sz="1100" b="1" spc="-5" dirty="0">
                <a:solidFill>
                  <a:srgbClr val="00265A"/>
                </a:solidFill>
                <a:latin typeface="Calibri"/>
                <a:cs typeface="Calibri"/>
              </a:rPr>
              <a:t>Children  </a:t>
            </a:r>
            <a:r>
              <a:rPr sz="1100" b="1" dirty="0">
                <a:solidFill>
                  <a:srgbClr val="00265A"/>
                </a:solidFill>
                <a:latin typeface="Calibri"/>
                <a:cs typeface="Calibri"/>
              </a:rPr>
              <a:t>of</a:t>
            </a:r>
            <a:r>
              <a:rPr sz="1100" b="1" spc="-50" dirty="0">
                <a:solidFill>
                  <a:srgbClr val="00265A"/>
                </a:solidFill>
                <a:latin typeface="Calibri"/>
                <a:cs typeface="Calibri"/>
              </a:rPr>
              <a:t> </a:t>
            </a:r>
            <a:r>
              <a:rPr sz="1100" b="1" dirty="0">
                <a:solidFill>
                  <a:srgbClr val="00265A"/>
                </a:solidFill>
                <a:latin typeface="Calibri"/>
                <a:cs typeface="Calibri"/>
              </a:rPr>
              <a:t>a</a:t>
            </a:r>
            <a:r>
              <a:rPr sz="1100" b="1" spc="-50" dirty="0">
                <a:solidFill>
                  <a:srgbClr val="00265A"/>
                </a:solidFill>
                <a:latin typeface="Calibri"/>
                <a:cs typeface="Calibri"/>
              </a:rPr>
              <a:t> </a:t>
            </a:r>
            <a:r>
              <a:rPr sz="1100" b="1" dirty="0">
                <a:solidFill>
                  <a:srgbClr val="00265A"/>
                </a:solidFill>
                <a:latin typeface="Calibri"/>
                <a:cs typeface="Calibri"/>
              </a:rPr>
              <a:t>Lesser  God</a:t>
            </a:r>
            <a:endParaRPr sz="1100">
              <a:latin typeface="Calibri"/>
              <a:cs typeface="Calibri"/>
            </a:endParaRPr>
          </a:p>
        </p:txBody>
      </p:sp>
      <p:sp>
        <p:nvSpPr>
          <p:cNvPr id="52" name="object 52"/>
          <p:cNvSpPr txBox="1"/>
          <p:nvPr/>
        </p:nvSpPr>
        <p:spPr>
          <a:xfrm>
            <a:off x="4115473" y="2601290"/>
            <a:ext cx="772160" cy="177800"/>
          </a:xfrm>
          <a:prstGeom prst="rect">
            <a:avLst/>
          </a:prstGeom>
        </p:spPr>
        <p:txBody>
          <a:bodyPr vert="horz" wrap="square" lIns="0" tIns="0" rIns="0" bIns="0" rtlCol="0">
            <a:spAutoFit/>
          </a:bodyPr>
          <a:lstStyle/>
          <a:p>
            <a:pPr marL="12700">
              <a:lnSpc>
                <a:spcPct val="100000"/>
              </a:lnSpc>
            </a:pPr>
            <a:r>
              <a:rPr sz="1100" b="1" spc="-5" dirty="0">
                <a:solidFill>
                  <a:srgbClr val="00265A"/>
                </a:solidFill>
                <a:latin typeface="Calibri"/>
                <a:cs typeface="Calibri"/>
              </a:rPr>
              <a:t>Intouchables</a:t>
            </a:r>
            <a:endParaRPr sz="1100">
              <a:latin typeface="Calibri"/>
              <a:cs typeface="Calibri"/>
            </a:endParaRPr>
          </a:p>
        </p:txBody>
      </p:sp>
      <p:sp>
        <p:nvSpPr>
          <p:cNvPr id="53" name="object 53"/>
          <p:cNvSpPr txBox="1"/>
          <p:nvPr/>
        </p:nvSpPr>
        <p:spPr>
          <a:xfrm>
            <a:off x="4115473" y="2942335"/>
            <a:ext cx="746125" cy="177800"/>
          </a:xfrm>
          <a:prstGeom prst="rect">
            <a:avLst/>
          </a:prstGeom>
        </p:spPr>
        <p:txBody>
          <a:bodyPr vert="horz" wrap="square" lIns="0" tIns="0" rIns="0" bIns="0" rtlCol="0">
            <a:spAutoFit/>
          </a:bodyPr>
          <a:lstStyle/>
          <a:p>
            <a:pPr marL="12700">
              <a:lnSpc>
                <a:spcPct val="100000"/>
              </a:lnSpc>
            </a:pPr>
            <a:r>
              <a:rPr sz="1100" b="1" dirty="0">
                <a:solidFill>
                  <a:srgbClr val="00265A"/>
                </a:solidFill>
                <a:latin typeface="Calibri"/>
                <a:cs typeface="Calibri"/>
              </a:rPr>
              <a:t>My  </a:t>
            </a:r>
            <a:r>
              <a:rPr sz="1100" b="1" spc="-5" dirty="0">
                <a:solidFill>
                  <a:srgbClr val="00265A"/>
                </a:solidFill>
                <a:latin typeface="Calibri"/>
                <a:cs typeface="Calibri"/>
              </a:rPr>
              <a:t>left</a:t>
            </a:r>
            <a:r>
              <a:rPr sz="1100" b="1" spc="-95" dirty="0">
                <a:solidFill>
                  <a:srgbClr val="00265A"/>
                </a:solidFill>
                <a:latin typeface="Calibri"/>
                <a:cs typeface="Calibri"/>
              </a:rPr>
              <a:t> </a:t>
            </a:r>
            <a:r>
              <a:rPr sz="1100" b="1" spc="-5" dirty="0">
                <a:solidFill>
                  <a:srgbClr val="00265A"/>
                </a:solidFill>
                <a:latin typeface="Calibri"/>
                <a:cs typeface="Calibri"/>
              </a:rPr>
              <a:t>foot</a:t>
            </a:r>
            <a:endParaRPr sz="1100">
              <a:latin typeface="Calibri"/>
              <a:cs typeface="Calibri"/>
            </a:endParaRPr>
          </a:p>
        </p:txBody>
      </p:sp>
      <p:sp>
        <p:nvSpPr>
          <p:cNvPr id="54" name="object 54"/>
          <p:cNvSpPr txBox="1"/>
          <p:nvPr/>
        </p:nvSpPr>
        <p:spPr>
          <a:xfrm>
            <a:off x="3277069" y="3280531"/>
            <a:ext cx="1600835" cy="1374140"/>
          </a:xfrm>
          <a:prstGeom prst="rect">
            <a:avLst/>
          </a:prstGeom>
        </p:spPr>
        <p:txBody>
          <a:bodyPr vert="horz" wrap="square" lIns="0" tIns="0" rIns="0" bIns="0" rtlCol="0">
            <a:spAutoFit/>
          </a:bodyPr>
          <a:lstStyle/>
          <a:p>
            <a:pPr marL="12700" marR="362585">
              <a:lnSpc>
                <a:spcPct val="101699"/>
              </a:lnSpc>
              <a:tabLst>
                <a:tab pos="850900" algn="l"/>
              </a:tabLst>
            </a:pPr>
            <a:r>
              <a:rPr sz="1100" b="1" dirty="0">
                <a:solidFill>
                  <a:srgbClr val="00265A"/>
                </a:solidFill>
                <a:latin typeface="Calibri"/>
                <a:cs typeface="Calibri"/>
              </a:rPr>
              <a:t>The Mi</a:t>
            </a:r>
            <a:r>
              <a:rPr sz="1100" b="1" spc="-30" dirty="0">
                <a:solidFill>
                  <a:srgbClr val="00265A"/>
                </a:solidFill>
                <a:latin typeface="Calibri"/>
                <a:cs typeface="Calibri"/>
              </a:rPr>
              <a:t>r</a:t>
            </a:r>
            <a:r>
              <a:rPr sz="1100" b="1" dirty="0">
                <a:solidFill>
                  <a:srgbClr val="00265A"/>
                </a:solidFill>
                <a:latin typeface="Calibri"/>
                <a:cs typeface="Calibri"/>
              </a:rPr>
              <a:t>acle	</a:t>
            </a:r>
            <a:r>
              <a:rPr sz="1100" b="1" spc="-30" dirty="0">
                <a:solidFill>
                  <a:srgbClr val="00265A"/>
                </a:solidFill>
                <a:latin typeface="Calibri"/>
                <a:cs typeface="Calibri"/>
              </a:rPr>
              <a:t>A</a:t>
            </a:r>
            <a:r>
              <a:rPr sz="1100" b="1" spc="-20" dirty="0">
                <a:solidFill>
                  <a:srgbClr val="00265A"/>
                </a:solidFill>
                <a:latin typeface="Calibri"/>
                <a:cs typeface="Calibri"/>
              </a:rPr>
              <a:t>v</a:t>
            </a:r>
            <a:r>
              <a:rPr sz="1100" b="1" spc="-15" dirty="0">
                <a:solidFill>
                  <a:srgbClr val="00265A"/>
                </a:solidFill>
                <a:latin typeface="Calibri"/>
                <a:cs typeface="Calibri"/>
              </a:rPr>
              <a:t>at</a:t>
            </a:r>
            <a:r>
              <a:rPr sz="1100" b="1" dirty="0">
                <a:solidFill>
                  <a:srgbClr val="00265A"/>
                </a:solidFill>
                <a:latin typeface="Calibri"/>
                <a:cs typeface="Calibri"/>
              </a:rPr>
              <a:t>ar  </a:t>
            </a:r>
            <a:r>
              <a:rPr sz="1100" b="1" spc="-15" dirty="0">
                <a:solidFill>
                  <a:srgbClr val="00265A"/>
                </a:solidFill>
                <a:latin typeface="Calibri"/>
                <a:cs typeface="Calibri"/>
              </a:rPr>
              <a:t>Worker</a:t>
            </a:r>
            <a:endParaRPr sz="1100">
              <a:latin typeface="Calibri"/>
              <a:cs typeface="Calibri"/>
            </a:endParaRPr>
          </a:p>
          <a:p>
            <a:pPr marL="12700" marR="281305" indent="838200">
              <a:lnSpc>
                <a:spcPct val="101699"/>
              </a:lnSpc>
            </a:pPr>
            <a:r>
              <a:rPr sz="1100" b="1" dirty="0">
                <a:solidFill>
                  <a:srgbClr val="00265A"/>
                </a:solidFill>
                <a:latin typeface="Calibri"/>
                <a:cs typeface="Calibri"/>
              </a:rPr>
              <a:t>Born</a:t>
            </a:r>
            <a:r>
              <a:rPr sz="1100" b="1" spc="-95" dirty="0">
                <a:solidFill>
                  <a:srgbClr val="00265A"/>
                </a:solidFill>
                <a:latin typeface="Calibri"/>
                <a:cs typeface="Calibri"/>
              </a:rPr>
              <a:t> </a:t>
            </a:r>
            <a:r>
              <a:rPr sz="1100" b="1" dirty="0">
                <a:solidFill>
                  <a:srgbClr val="00265A"/>
                </a:solidFill>
                <a:latin typeface="Calibri"/>
                <a:cs typeface="Calibri"/>
              </a:rPr>
              <a:t>on  </a:t>
            </a:r>
            <a:r>
              <a:rPr sz="1100" b="1" spc="-35" dirty="0">
                <a:solidFill>
                  <a:srgbClr val="00265A"/>
                </a:solidFill>
                <a:latin typeface="Calibri"/>
                <a:cs typeface="Calibri"/>
              </a:rPr>
              <a:t>Mr. </a:t>
            </a:r>
            <a:r>
              <a:rPr sz="1100" b="1" spc="-5" dirty="0">
                <a:solidFill>
                  <a:srgbClr val="00265A"/>
                </a:solidFill>
                <a:latin typeface="Calibri"/>
                <a:cs typeface="Calibri"/>
              </a:rPr>
              <a:t>Holland's 4</a:t>
            </a:r>
            <a:r>
              <a:rPr sz="825" b="1" spc="-7" baseline="55555" dirty="0">
                <a:solidFill>
                  <a:srgbClr val="00265A"/>
                </a:solidFill>
                <a:latin typeface="Calibri"/>
                <a:cs typeface="Calibri"/>
              </a:rPr>
              <a:t>th </a:t>
            </a:r>
            <a:r>
              <a:rPr sz="1100" b="1" dirty="0">
                <a:solidFill>
                  <a:srgbClr val="00265A"/>
                </a:solidFill>
                <a:latin typeface="Calibri"/>
                <a:cs typeface="Calibri"/>
              </a:rPr>
              <a:t>July  Opus</a:t>
            </a:r>
            <a:endParaRPr sz="1100">
              <a:latin typeface="Calibri"/>
              <a:cs typeface="Calibri"/>
            </a:endParaRPr>
          </a:p>
          <a:p>
            <a:pPr marL="850900">
              <a:lnSpc>
                <a:spcPct val="100000"/>
              </a:lnSpc>
              <a:spcBef>
                <a:spcPts val="20"/>
              </a:spcBef>
            </a:pPr>
            <a:r>
              <a:rPr sz="1100" b="1" dirty="0">
                <a:solidFill>
                  <a:srgbClr val="00265A"/>
                </a:solidFill>
                <a:latin typeface="Calibri"/>
                <a:cs typeface="Calibri"/>
              </a:rPr>
              <a:t>Whose </a:t>
            </a:r>
            <a:r>
              <a:rPr sz="1100" b="1" spc="-10" dirty="0">
                <a:solidFill>
                  <a:srgbClr val="00265A"/>
                </a:solidFill>
                <a:latin typeface="Calibri"/>
                <a:cs typeface="Calibri"/>
              </a:rPr>
              <a:t>life</a:t>
            </a:r>
            <a:r>
              <a:rPr sz="1100" b="1" spc="-85" dirty="0">
                <a:solidFill>
                  <a:srgbClr val="00265A"/>
                </a:solidFill>
                <a:latin typeface="Calibri"/>
                <a:cs typeface="Calibri"/>
              </a:rPr>
              <a:t> </a:t>
            </a:r>
            <a:r>
              <a:rPr sz="1100" b="1" dirty="0">
                <a:solidFill>
                  <a:srgbClr val="00265A"/>
                </a:solidFill>
                <a:latin typeface="Calibri"/>
                <a:cs typeface="Calibri"/>
              </a:rPr>
              <a:t>is</a:t>
            </a:r>
            <a:endParaRPr sz="1100">
              <a:latin typeface="Calibri"/>
              <a:cs typeface="Calibri"/>
            </a:endParaRPr>
          </a:p>
          <a:p>
            <a:pPr marL="12700" marR="183515">
              <a:lnSpc>
                <a:spcPct val="101699"/>
              </a:lnSpc>
              <a:tabLst>
                <a:tab pos="850900" algn="l"/>
              </a:tabLst>
            </a:pPr>
            <a:r>
              <a:rPr sz="1100" b="1" spc="-5" dirty="0">
                <a:solidFill>
                  <a:srgbClr val="00265A"/>
                </a:solidFill>
                <a:latin typeface="Calibri"/>
                <a:cs typeface="Calibri"/>
              </a:rPr>
              <a:t>Immortal	</a:t>
            </a:r>
            <a:r>
              <a:rPr sz="1100" b="1" dirty="0">
                <a:solidFill>
                  <a:srgbClr val="00265A"/>
                </a:solidFill>
                <a:latin typeface="Calibri"/>
                <a:cs typeface="Calibri"/>
              </a:rPr>
              <a:t>it</a:t>
            </a:r>
            <a:r>
              <a:rPr sz="1100" b="1" spc="-100" dirty="0">
                <a:solidFill>
                  <a:srgbClr val="00265A"/>
                </a:solidFill>
                <a:latin typeface="Calibri"/>
                <a:cs typeface="Calibri"/>
              </a:rPr>
              <a:t> </a:t>
            </a:r>
            <a:r>
              <a:rPr sz="1100" b="1" spc="-10" dirty="0">
                <a:solidFill>
                  <a:srgbClr val="00265A"/>
                </a:solidFill>
                <a:latin typeface="Calibri"/>
                <a:cs typeface="Calibri"/>
              </a:rPr>
              <a:t>anyway </a:t>
            </a:r>
            <a:r>
              <a:rPr sz="1100" b="1" dirty="0">
                <a:solidFill>
                  <a:srgbClr val="00265A"/>
                </a:solidFill>
                <a:latin typeface="Calibri"/>
                <a:cs typeface="Calibri"/>
              </a:rPr>
              <a:t> </a:t>
            </a:r>
            <a:r>
              <a:rPr sz="1100" b="1" spc="-5" dirty="0">
                <a:solidFill>
                  <a:srgbClr val="00265A"/>
                </a:solidFill>
                <a:latin typeface="Calibri"/>
                <a:cs typeface="Calibri"/>
              </a:rPr>
              <a:t>Beloved</a:t>
            </a:r>
            <a:endParaRPr sz="1100">
              <a:latin typeface="Calibri"/>
              <a:cs typeface="Calibri"/>
            </a:endParaRPr>
          </a:p>
        </p:txBody>
      </p:sp>
      <p:sp>
        <p:nvSpPr>
          <p:cNvPr id="55" name="object 55"/>
          <p:cNvSpPr txBox="1"/>
          <p:nvPr/>
        </p:nvSpPr>
        <p:spPr>
          <a:xfrm>
            <a:off x="938980" y="1172984"/>
            <a:ext cx="504825" cy="169277"/>
          </a:xfrm>
          <a:prstGeom prst="rect">
            <a:avLst/>
          </a:prstGeom>
        </p:spPr>
        <p:txBody>
          <a:bodyPr vert="horz" wrap="square" lIns="0" tIns="0" rIns="0" bIns="0" rtlCol="0">
            <a:spAutoFit/>
          </a:bodyPr>
          <a:lstStyle/>
          <a:p>
            <a:pPr marL="12700">
              <a:lnSpc>
                <a:spcPct val="100000"/>
              </a:lnSpc>
            </a:pPr>
            <a:r>
              <a:rPr sz="1100" b="1" smtClean="0">
                <a:solidFill>
                  <a:srgbClr val="FFFFFF"/>
                </a:solidFill>
                <a:latin typeface="Calibri"/>
                <a:cs typeface="Calibri"/>
              </a:rPr>
              <a:t>Auti</a:t>
            </a:r>
            <a:r>
              <a:rPr lang="en-US" sz="1100" b="1" spc="-20" dirty="0" err="1" smtClean="0">
                <a:solidFill>
                  <a:srgbClr val="FFFFFF"/>
                </a:solidFill>
                <a:latin typeface="Calibri"/>
                <a:cs typeface="Calibri"/>
              </a:rPr>
              <a:t>sm</a:t>
            </a:r>
            <a:endParaRPr sz="1100">
              <a:latin typeface="Calibri"/>
              <a:cs typeface="Calibri"/>
            </a:endParaRPr>
          </a:p>
        </p:txBody>
      </p:sp>
      <p:sp>
        <p:nvSpPr>
          <p:cNvPr id="56" name="object 56"/>
          <p:cNvSpPr txBox="1"/>
          <p:nvPr/>
        </p:nvSpPr>
        <p:spPr>
          <a:xfrm>
            <a:off x="1600201" y="1173208"/>
            <a:ext cx="838200" cy="345351"/>
          </a:xfrm>
          <a:prstGeom prst="rect">
            <a:avLst/>
          </a:prstGeom>
        </p:spPr>
        <p:txBody>
          <a:bodyPr vert="horz" wrap="square" lIns="0" tIns="0" rIns="0" bIns="0" rtlCol="0">
            <a:spAutoFit/>
          </a:bodyPr>
          <a:lstStyle/>
          <a:p>
            <a:pPr marL="177800" marR="5080" indent="-165735">
              <a:lnSpc>
                <a:spcPct val="101699"/>
              </a:lnSpc>
            </a:pPr>
            <a:r>
              <a:rPr lang="en-US" sz="1100" dirty="0" smtClean="0">
                <a:solidFill>
                  <a:schemeClr val="bg1"/>
                </a:solidFill>
                <a:latin typeface="Calibri"/>
                <a:cs typeface="Calibri"/>
              </a:rPr>
              <a:t>Visual</a:t>
            </a:r>
          </a:p>
          <a:p>
            <a:pPr marL="177800" marR="5080" indent="-165735">
              <a:lnSpc>
                <a:spcPct val="101699"/>
              </a:lnSpc>
            </a:pPr>
            <a:r>
              <a:rPr lang="en-US" sz="1100" dirty="0" err="1" smtClean="0">
                <a:solidFill>
                  <a:schemeClr val="bg1"/>
                </a:solidFill>
                <a:latin typeface="Calibri"/>
                <a:cs typeface="Calibri"/>
              </a:rPr>
              <a:t>imparement</a:t>
            </a:r>
            <a:endParaRPr sz="1100">
              <a:solidFill>
                <a:schemeClr val="bg1"/>
              </a:solidFill>
              <a:latin typeface="Calibri"/>
              <a:cs typeface="Calibri"/>
            </a:endParaRPr>
          </a:p>
        </p:txBody>
      </p:sp>
      <p:sp>
        <p:nvSpPr>
          <p:cNvPr id="57" name="object 57"/>
          <p:cNvSpPr txBox="1"/>
          <p:nvPr/>
        </p:nvSpPr>
        <p:spPr>
          <a:xfrm>
            <a:off x="2534107" y="1345742"/>
            <a:ext cx="615950" cy="169277"/>
          </a:xfrm>
          <a:prstGeom prst="rect">
            <a:avLst/>
          </a:prstGeom>
        </p:spPr>
        <p:txBody>
          <a:bodyPr vert="horz" wrap="square" lIns="0" tIns="0" rIns="0" bIns="0" rtlCol="0">
            <a:spAutoFit/>
          </a:bodyPr>
          <a:lstStyle/>
          <a:p>
            <a:pPr marL="12700">
              <a:lnSpc>
                <a:spcPct val="100000"/>
              </a:lnSpc>
            </a:pPr>
            <a:r>
              <a:rPr lang="en-US" sz="1100" b="1" spc="-10" dirty="0" err="1" smtClean="0">
                <a:solidFill>
                  <a:srgbClr val="FFFFFF"/>
                </a:solidFill>
                <a:latin typeface="Calibri"/>
                <a:cs typeface="Calibri"/>
              </a:rPr>
              <a:t>difficulti</a:t>
            </a:r>
            <a:r>
              <a:rPr sz="1100" b="1" spc="-10" smtClean="0">
                <a:solidFill>
                  <a:srgbClr val="FFFFFF"/>
                </a:solidFill>
                <a:latin typeface="Calibri"/>
                <a:cs typeface="Calibri"/>
              </a:rPr>
              <a:t>e</a:t>
            </a:r>
            <a:r>
              <a:rPr lang="en-US" sz="1100" b="1" spc="-10" dirty="0" smtClean="0">
                <a:solidFill>
                  <a:srgbClr val="FFFFFF"/>
                </a:solidFill>
                <a:latin typeface="Calibri"/>
                <a:cs typeface="Calibri"/>
              </a:rPr>
              <a:t>s</a:t>
            </a:r>
            <a:endParaRPr sz="1100">
              <a:latin typeface="Calibri"/>
              <a:cs typeface="Calibri"/>
            </a:endParaRPr>
          </a:p>
        </p:txBody>
      </p:sp>
      <p:sp>
        <p:nvSpPr>
          <p:cNvPr id="58" name="object 58"/>
          <p:cNvSpPr txBox="1"/>
          <p:nvPr/>
        </p:nvSpPr>
        <p:spPr>
          <a:xfrm>
            <a:off x="2443556" y="1175219"/>
            <a:ext cx="1425575" cy="169277"/>
          </a:xfrm>
          <a:prstGeom prst="rect">
            <a:avLst/>
          </a:prstGeom>
        </p:spPr>
        <p:txBody>
          <a:bodyPr vert="horz" wrap="square" lIns="0" tIns="0" rIns="0" bIns="0" rtlCol="0">
            <a:spAutoFit/>
          </a:bodyPr>
          <a:lstStyle/>
          <a:p>
            <a:pPr marL="12700">
              <a:lnSpc>
                <a:spcPct val="100000"/>
              </a:lnSpc>
              <a:tabLst>
                <a:tab pos="1041400" algn="l"/>
              </a:tabLst>
            </a:pPr>
            <a:r>
              <a:rPr sz="1100" b="1" smtClean="0">
                <a:solidFill>
                  <a:srgbClr val="FFFFFF"/>
                </a:solidFill>
                <a:latin typeface="Calibri"/>
                <a:cs typeface="Calibri"/>
              </a:rPr>
              <a:t>I</a:t>
            </a:r>
            <a:r>
              <a:rPr sz="1100" b="1" spc="-15" smtClean="0">
                <a:solidFill>
                  <a:srgbClr val="FFFFFF"/>
                </a:solidFill>
                <a:latin typeface="Calibri"/>
                <a:cs typeface="Calibri"/>
              </a:rPr>
              <a:t>nt</a:t>
            </a:r>
            <a:r>
              <a:rPr sz="1100" b="1" smtClean="0">
                <a:solidFill>
                  <a:srgbClr val="FFFFFF"/>
                </a:solidFill>
                <a:latin typeface="Calibri"/>
                <a:cs typeface="Calibri"/>
              </a:rPr>
              <a:t>e</a:t>
            </a:r>
            <a:r>
              <a:rPr lang="en-US" sz="1100" b="1" dirty="0" err="1" smtClean="0">
                <a:solidFill>
                  <a:srgbClr val="FFFFFF"/>
                </a:solidFill>
                <a:latin typeface="Calibri"/>
                <a:cs typeface="Calibri"/>
              </a:rPr>
              <a:t>lectual</a:t>
            </a:r>
            <a:r>
              <a:rPr sz="1100" b="1">
                <a:solidFill>
                  <a:srgbClr val="FFFFFF"/>
                </a:solidFill>
                <a:latin typeface="Calibri"/>
                <a:cs typeface="Calibri"/>
              </a:rPr>
              <a:t>	</a:t>
            </a:r>
            <a:endParaRPr sz="1100">
              <a:latin typeface="Calibri"/>
              <a:cs typeface="Calibri"/>
            </a:endParaRPr>
          </a:p>
        </p:txBody>
      </p:sp>
      <p:sp>
        <p:nvSpPr>
          <p:cNvPr id="59" name="object 59"/>
          <p:cNvSpPr txBox="1"/>
          <p:nvPr/>
        </p:nvSpPr>
        <p:spPr>
          <a:xfrm>
            <a:off x="3362350" y="1187450"/>
            <a:ext cx="617220" cy="345351"/>
          </a:xfrm>
          <a:prstGeom prst="rect">
            <a:avLst/>
          </a:prstGeom>
        </p:spPr>
        <p:txBody>
          <a:bodyPr vert="horz" wrap="square" lIns="0" tIns="0" rIns="0" bIns="0" rtlCol="0">
            <a:spAutoFit/>
          </a:bodyPr>
          <a:lstStyle/>
          <a:p>
            <a:pPr marL="153670" marR="5080" indent="-141605">
              <a:lnSpc>
                <a:spcPct val="101699"/>
              </a:lnSpc>
            </a:pPr>
            <a:r>
              <a:rPr lang="en-US" sz="1100" b="1" spc="-5" dirty="0" smtClean="0">
                <a:solidFill>
                  <a:srgbClr val="FFFFFF"/>
                </a:solidFill>
                <a:latin typeface="Calibri"/>
                <a:cs typeface="Calibri"/>
              </a:rPr>
              <a:t>Hearing</a:t>
            </a:r>
          </a:p>
          <a:p>
            <a:pPr marL="153670" marR="5080" indent="-141605">
              <a:lnSpc>
                <a:spcPct val="101699"/>
              </a:lnSpc>
            </a:pPr>
            <a:r>
              <a:rPr lang="en-US" sz="1100" b="1" spc="-5" dirty="0" smtClean="0">
                <a:solidFill>
                  <a:srgbClr val="FFFFFF"/>
                </a:solidFill>
                <a:latin typeface="Calibri"/>
                <a:cs typeface="Calibri"/>
              </a:rPr>
              <a:t>damage</a:t>
            </a:r>
            <a:endParaRPr sz="1100">
              <a:latin typeface="Calibri"/>
              <a:cs typeface="Calibri"/>
            </a:endParaRPr>
          </a:p>
        </p:txBody>
      </p:sp>
      <p:sp>
        <p:nvSpPr>
          <p:cNvPr id="60" name="object 60"/>
          <p:cNvSpPr txBox="1"/>
          <p:nvPr/>
        </p:nvSpPr>
        <p:spPr>
          <a:xfrm>
            <a:off x="4102430" y="1172382"/>
            <a:ext cx="795655" cy="345351"/>
          </a:xfrm>
          <a:prstGeom prst="rect">
            <a:avLst/>
          </a:prstGeom>
        </p:spPr>
        <p:txBody>
          <a:bodyPr vert="horz" wrap="square" lIns="0" tIns="0" rIns="0" bIns="0" rtlCol="0">
            <a:spAutoFit/>
          </a:bodyPr>
          <a:lstStyle/>
          <a:p>
            <a:pPr marL="12700" marR="5080" algn="ctr">
              <a:lnSpc>
                <a:spcPct val="101699"/>
              </a:lnSpc>
            </a:pPr>
            <a:r>
              <a:rPr lang="en-US" sz="1100" b="1" dirty="0" smtClean="0">
                <a:solidFill>
                  <a:srgbClr val="FFFFFF"/>
                </a:solidFill>
                <a:latin typeface="Calibri"/>
                <a:cs typeface="Calibri"/>
              </a:rPr>
              <a:t>Physical disability</a:t>
            </a:r>
            <a:endParaRPr sz="1100">
              <a:latin typeface="Calibri"/>
              <a:cs typeface="Calibri"/>
            </a:endParaRPr>
          </a:p>
        </p:txBody>
      </p:sp>
      <p:sp>
        <p:nvSpPr>
          <p:cNvPr id="61" name="object 61"/>
          <p:cNvSpPr txBox="1"/>
          <p:nvPr/>
        </p:nvSpPr>
        <p:spPr>
          <a:xfrm>
            <a:off x="533437" y="1111250"/>
            <a:ext cx="182038" cy="1207135"/>
          </a:xfrm>
          <a:prstGeom prst="rect">
            <a:avLst/>
          </a:prstGeom>
        </p:spPr>
        <p:txBody>
          <a:bodyPr vert="vert" wrap="square" lIns="0" tIns="19685" rIns="0" bIns="0" rtlCol="0">
            <a:spAutoFit/>
          </a:bodyPr>
          <a:lstStyle/>
          <a:p>
            <a:pPr marL="12700" marR="5080" indent="303530">
              <a:lnSpc>
                <a:spcPts val="1370"/>
              </a:lnSpc>
              <a:spcBef>
                <a:spcPts val="155"/>
              </a:spcBef>
            </a:pPr>
            <a:r>
              <a:rPr lang="en-US" sz="1400" b="1" spc="-125" dirty="0" smtClean="0">
                <a:solidFill>
                  <a:srgbClr val="FFFFFF"/>
                </a:solidFill>
                <a:latin typeface="Calibri"/>
                <a:cs typeface="Calibri"/>
              </a:rPr>
              <a:t>Difficulties</a:t>
            </a:r>
            <a:endParaRPr sz="1400">
              <a:latin typeface="Calibri"/>
              <a:cs typeface="Calibri"/>
            </a:endParaRPr>
          </a:p>
        </p:txBody>
      </p:sp>
      <p:sp>
        <p:nvSpPr>
          <p:cNvPr id="62" name="object 62"/>
          <p:cNvSpPr txBox="1"/>
          <p:nvPr/>
        </p:nvSpPr>
        <p:spPr>
          <a:xfrm>
            <a:off x="505176" y="3913055"/>
            <a:ext cx="192360" cy="696595"/>
          </a:xfrm>
          <a:prstGeom prst="rect">
            <a:avLst/>
          </a:prstGeom>
        </p:spPr>
        <p:txBody>
          <a:bodyPr vert="vert" wrap="square" lIns="0" tIns="0" rIns="0" bIns="0" rtlCol="0">
            <a:spAutoFit/>
          </a:bodyPr>
          <a:lstStyle/>
          <a:p>
            <a:pPr marL="12700">
              <a:lnSpc>
                <a:spcPts val="1530"/>
              </a:lnSpc>
            </a:pPr>
            <a:r>
              <a:rPr sz="1400" b="1" spc="50" smtClean="0">
                <a:solidFill>
                  <a:srgbClr val="00265A"/>
                </a:solidFill>
                <a:latin typeface="Calibri"/>
                <a:cs typeface="Calibri"/>
              </a:rPr>
              <a:t>FILM</a:t>
            </a:r>
            <a:r>
              <a:rPr lang="en-US" sz="1400" b="1" spc="30" dirty="0" smtClean="0">
                <a:solidFill>
                  <a:srgbClr val="00265A"/>
                </a:solidFill>
                <a:latin typeface="Calibri"/>
                <a:cs typeface="Calibri"/>
              </a:rPr>
              <a:t>S</a:t>
            </a:r>
            <a:endParaRPr sz="14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13071" y="86563"/>
            <a:ext cx="361315" cy="361315"/>
          </a:xfrm>
          <a:custGeom>
            <a:avLst/>
            <a:gdLst/>
            <a:ahLst/>
            <a:cxnLst/>
            <a:rect l="l" t="t" r="r" b="b"/>
            <a:pathLst>
              <a:path w="361314" h="361315">
                <a:moveTo>
                  <a:pt x="0" y="360832"/>
                </a:moveTo>
                <a:lnTo>
                  <a:pt x="360832" y="360832"/>
                </a:lnTo>
                <a:lnTo>
                  <a:pt x="360832" y="0"/>
                </a:lnTo>
                <a:lnTo>
                  <a:pt x="0" y="0"/>
                </a:lnTo>
                <a:lnTo>
                  <a:pt x="0" y="360832"/>
                </a:lnTo>
                <a:close/>
              </a:path>
            </a:pathLst>
          </a:custGeom>
          <a:solidFill>
            <a:srgbClr val="00265A"/>
          </a:solidFill>
        </p:spPr>
        <p:txBody>
          <a:bodyPr wrap="square" lIns="0" tIns="0" rIns="0" bIns="0" rtlCol="0"/>
          <a:lstStyle/>
          <a:p>
            <a:endParaRPr/>
          </a:p>
        </p:txBody>
      </p:sp>
      <p:sp>
        <p:nvSpPr>
          <p:cNvPr id="3" name="object 3"/>
          <p:cNvSpPr txBox="1"/>
          <p:nvPr/>
        </p:nvSpPr>
        <p:spPr>
          <a:xfrm>
            <a:off x="5014595" y="121932"/>
            <a:ext cx="121285" cy="297815"/>
          </a:xfrm>
          <a:prstGeom prst="rect">
            <a:avLst/>
          </a:prstGeom>
        </p:spPr>
        <p:txBody>
          <a:bodyPr vert="horz" wrap="square" lIns="0" tIns="0" rIns="0" bIns="0" rtlCol="0">
            <a:spAutoFit/>
          </a:bodyPr>
          <a:lstStyle/>
          <a:p>
            <a:pPr marL="12700">
              <a:lnSpc>
                <a:spcPct val="100000"/>
              </a:lnSpc>
            </a:pPr>
            <a:r>
              <a:rPr sz="1900" spc="5" dirty="0">
                <a:solidFill>
                  <a:srgbClr val="FFFFFF"/>
                </a:solidFill>
                <a:latin typeface="Impact"/>
                <a:cs typeface="Impact"/>
              </a:rPr>
              <a:t>7</a:t>
            </a:r>
            <a:endParaRPr sz="1900">
              <a:latin typeface="Impact"/>
              <a:cs typeface="Impact"/>
            </a:endParaRPr>
          </a:p>
        </p:txBody>
      </p:sp>
      <p:sp>
        <p:nvSpPr>
          <p:cNvPr id="4" name="object 4"/>
          <p:cNvSpPr/>
          <p:nvPr/>
        </p:nvSpPr>
        <p:spPr>
          <a:xfrm>
            <a:off x="741324" y="447395"/>
            <a:ext cx="1103922" cy="158460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41324" y="2139391"/>
            <a:ext cx="1103922" cy="158466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41324" y="3831399"/>
            <a:ext cx="1103871" cy="158466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41324" y="5523395"/>
            <a:ext cx="1103934" cy="158470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109317" y="2139391"/>
            <a:ext cx="1103985" cy="1584667"/>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109317" y="447395"/>
            <a:ext cx="1103871" cy="1580769"/>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2109317" y="3831399"/>
            <a:ext cx="1103896" cy="1584667"/>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3477323" y="3831386"/>
            <a:ext cx="1103896" cy="1584667"/>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3477323" y="2139391"/>
            <a:ext cx="1109268" cy="1584667"/>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3477323" y="5523395"/>
            <a:ext cx="1103871" cy="1584667"/>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3477323" y="447395"/>
            <a:ext cx="1103934" cy="1584705"/>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2109317" y="5518645"/>
            <a:ext cx="1103909" cy="1588858"/>
          </a:xfrm>
          <a:prstGeom prst="rect">
            <a:avLst/>
          </a:prstGeom>
          <a:blipFill>
            <a:blip r:embed="rId13" cstate="print"/>
            <a:stretch>
              <a:fillRect/>
            </a:stretch>
          </a:blipFill>
        </p:spPr>
        <p:txBody>
          <a:bodyPr wrap="square" lIns="0" tIns="0" rIns="0" bIns="0" rtlCol="0"/>
          <a:lstStyle/>
          <a:p>
            <a:endParaRPr/>
          </a:p>
        </p:txBody>
      </p:sp>
      <p:sp>
        <p:nvSpPr>
          <p:cNvPr id="16" name="object 16"/>
          <p:cNvSpPr txBox="1">
            <a:spLocks noGrp="1"/>
          </p:cNvSpPr>
          <p:nvPr>
            <p:ph type="ftr" sz="quarter" idx="5"/>
          </p:nvPr>
        </p:nvSpPr>
        <p:spPr>
          <a:prstGeom prst="rect">
            <a:avLst/>
          </a:prstGeom>
        </p:spPr>
        <p:txBody>
          <a:bodyPr vert="horz" wrap="square" lIns="0" tIns="0" rIns="0" bIns="0" rtlCol="0">
            <a:spAutoFit/>
          </a:bodyPr>
          <a:lstStyle/>
          <a:p>
            <a:pPr marL="381000">
              <a:lnSpc>
                <a:spcPts val="790"/>
              </a:lnSpc>
            </a:pPr>
            <a:r>
              <a:rPr spc="10" dirty="0"/>
              <a:t>hendi</a:t>
            </a:r>
            <a:r>
              <a:rPr spc="-70" dirty="0"/>
              <a:t> </a:t>
            </a:r>
            <a:r>
              <a:rPr spc="5" dirty="0"/>
              <a:t>centar</a:t>
            </a:r>
          </a:p>
          <a:p>
            <a:pPr marL="12700">
              <a:lnSpc>
                <a:spcPts val="710"/>
              </a:lnSpc>
            </a:pPr>
            <a:r>
              <a:rPr sz="650" spc="40" dirty="0"/>
              <a:t>KOLOSEUM </a:t>
            </a:r>
            <a:r>
              <a:rPr sz="650" dirty="0"/>
              <a:t>-</a:t>
            </a:r>
            <a:r>
              <a:rPr sz="650" spc="-75" dirty="0"/>
              <a:t> </a:t>
            </a:r>
            <a:r>
              <a:rPr sz="650" spc="45" dirty="0"/>
              <a:t>BEOGRAD</a:t>
            </a:r>
            <a:endParaRPr sz="65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651" y="86550"/>
            <a:ext cx="5220595" cy="738009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09495" y="6895680"/>
            <a:ext cx="343014" cy="12818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419804" y="6895680"/>
            <a:ext cx="34851" cy="376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215210" y="6795668"/>
            <a:ext cx="167721" cy="10681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3651" y="86563"/>
            <a:ext cx="361315" cy="361315"/>
          </a:xfrm>
          <a:custGeom>
            <a:avLst/>
            <a:gdLst/>
            <a:ahLst/>
            <a:cxnLst/>
            <a:rect l="l" t="t" r="r" b="b"/>
            <a:pathLst>
              <a:path w="361315" h="361315">
                <a:moveTo>
                  <a:pt x="0" y="360832"/>
                </a:moveTo>
                <a:lnTo>
                  <a:pt x="360832" y="360832"/>
                </a:lnTo>
                <a:lnTo>
                  <a:pt x="360832" y="0"/>
                </a:lnTo>
                <a:lnTo>
                  <a:pt x="0" y="0"/>
                </a:lnTo>
                <a:lnTo>
                  <a:pt x="0" y="360832"/>
                </a:lnTo>
                <a:close/>
              </a:path>
            </a:pathLst>
          </a:custGeom>
          <a:solidFill>
            <a:srgbClr val="00265A"/>
          </a:solidFill>
        </p:spPr>
        <p:txBody>
          <a:bodyPr wrap="square" lIns="0" tIns="0" rIns="0" bIns="0" rtlCol="0"/>
          <a:lstStyle/>
          <a:p>
            <a:endParaRPr/>
          </a:p>
        </p:txBody>
      </p:sp>
      <p:sp>
        <p:nvSpPr>
          <p:cNvPr id="7" name="object 7"/>
          <p:cNvSpPr txBox="1"/>
          <p:nvPr/>
        </p:nvSpPr>
        <p:spPr>
          <a:xfrm>
            <a:off x="160522" y="123749"/>
            <a:ext cx="156210" cy="297815"/>
          </a:xfrm>
          <a:prstGeom prst="rect">
            <a:avLst/>
          </a:prstGeom>
        </p:spPr>
        <p:txBody>
          <a:bodyPr vert="horz" wrap="square" lIns="0" tIns="0" rIns="0" bIns="0" rtlCol="0">
            <a:spAutoFit/>
          </a:bodyPr>
          <a:lstStyle/>
          <a:p>
            <a:pPr marL="12700">
              <a:lnSpc>
                <a:spcPct val="100000"/>
              </a:lnSpc>
            </a:pPr>
            <a:r>
              <a:rPr sz="1900" spc="5" dirty="0">
                <a:solidFill>
                  <a:srgbClr val="FFFFFF"/>
                </a:solidFill>
                <a:latin typeface="Impact"/>
                <a:cs typeface="Impact"/>
              </a:rPr>
              <a:t>8</a:t>
            </a:r>
            <a:endParaRPr sz="1900">
              <a:latin typeface="Impact"/>
              <a:cs typeface="Impact"/>
            </a:endParaRPr>
          </a:p>
        </p:txBody>
      </p:sp>
      <p:sp>
        <p:nvSpPr>
          <p:cNvPr id="8" name="object 8"/>
          <p:cNvSpPr txBox="1"/>
          <p:nvPr/>
        </p:nvSpPr>
        <p:spPr>
          <a:xfrm>
            <a:off x="388984" y="1339850"/>
            <a:ext cx="4542155" cy="6188451"/>
          </a:xfrm>
          <a:prstGeom prst="rect">
            <a:avLst/>
          </a:prstGeom>
        </p:spPr>
        <p:txBody>
          <a:bodyPr vert="horz" wrap="square" lIns="0" tIns="0" rIns="0" bIns="0" rtlCol="0">
            <a:spAutoFit/>
          </a:bodyPr>
          <a:lstStyle/>
          <a:p>
            <a:pPr marL="12700" marR="1535430">
              <a:lnSpc>
                <a:spcPct val="108800"/>
              </a:lnSpc>
            </a:pPr>
            <a:r>
              <a:rPr lang="en-US" sz="1600" b="1" dirty="0" smtClean="0">
                <a:solidFill>
                  <a:srgbClr val="002060"/>
                </a:solidFill>
              </a:rPr>
              <a:t>Feature </a:t>
            </a:r>
            <a:r>
              <a:rPr lang="en-US" sz="1600" b="1" dirty="0">
                <a:solidFill>
                  <a:srgbClr val="002060"/>
                </a:solidFill>
              </a:rPr>
              <a:t>movie with persons with disabilities as a part </a:t>
            </a:r>
            <a:r>
              <a:rPr lang="en-US" sz="1600" b="1" dirty="0" smtClean="0">
                <a:solidFill>
                  <a:srgbClr val="002060"/>
                </a:solidFill>
              </a:rPr>
              <a:t>of research</a:t>
            </a:r>
            <a:endParaRPr sz="1450" b="1" spc="-10" smtClean="0">
              <a:solidFill>
                <a:srgbClr val="002060"/>
              </a:solidFill>
              <a:latin typeface="Calibri"/>
              <a:cs typeface="Calibri"/>
            </a:endParaRPr>
          </a:p>
          <a:p>
            <a:pPr marL="173990" marR="43180">
              <a:lnSpc>
                <a:spcPct val="108800"/>
              </a:lnSpc>
              <a:spcBef>
                <a:spcPts val="1145"/>
              </a:spcBef>
            </a:pPr>
            <a:r>
              <a:rPr sz="1200" b="1" spc="-5" smtClean="0">
                <a:solidFill>
                  <a:srgbClr val="00265A"/>
                </a:solidFill>
                <a:latin typeface="Calibri"/>
                <a:cs typeface="Calibri"/>
              </a:rPr>
              <a:t>Film</a:t>
            </a:r>
            <a:r>
              <a:rPr lang="en-US" sz="1200" dirty="0"/>
              <a:t> </a:t>
            </a:r>
            <a:r>
              <a:rPr lang="en-US" sz="1200" b="1" dirty="0">
                <a:solidFill>
                  <a:srgbClr val="002060"/>
                </a:solidFill>
              </a:rPr>
              <a:t>industry shows people with disability in erroneous and distorted way and discriminate them. That leads to stereotypes and in the film industry there are 7 types of stereotypes which are the most frequent. (Nelson, 1994. to Black and </a:t>
            </a:r>
            <a:r>
              <a:rPr lang="en-US" sz="1200" b="1" dirty="0" err="1">
                <a:solidFill>
                  <a:srgbClr val="002060"/>
                </a:solidFill>
              </a:rPr>
              <a:t>Pretese</a:t>
            </a:r>
            <a:r>
              <a:rPr lang="en-US" sz="1200" b="1" dirty="0">
                <a:solidFill>
                  <a:srgbClr val="002060"/>
                </a:solidFill>
              </a:rPr>
              <a:t> , 2007).</a:t>
            </a:r>
            <a:endParaRPr sz="1200" b="1" smtClean="0">
              <a:solidFill>
                <a:srgbClr val="002060"/>
              </a:solidFill>
              <a:latin typeface="Calibri"/>
              <a:cs typeface="Calibri"/>
            </a:endParaRPr>
          </a:p>
          <a:p>
            <a:pPr marL="173990" marR="5080">
              <a:lnSpc>
                <a:spcPct val="108800"/>
              </a:lnSpc>
            </a:pPr>
            <a:endParaRPr lang="en-US" sz="1200" b="1" dirty="0" smtClean="0">
              <a:solidFill>
                <a:srgbClr val="002060"/>
              </a:solidFill>
            </a:endParaRPr>
          </a:p>
          <a:p>
            <a:pPr marL="173990" marR="5080">
              <a:lnSpc>
                <a:spcPct val="108800"/>
              </a:lnSpc>
            </a:pPr>
            <a:r>
              <a:rPr lang="en-US" sz="1200" b="1" dirty="0" smtClean="0">
                <a:solidFill>
                  <a:srgbClr val="002060"/>
                </a:solidFill>
              </a:rPr>
              <a:t>-The </a:t>
            </a:r>
            <a:r>
              <a:rPr lang="en-US" sz="1200" b="1" dirty="0">
                <a:solidFill>
                  <a:srgbClr val="002060"/>
                </a:solidFill>
              </a:rPr>
              <a:t>first stereotype shows persons with disability as infantile and incapable, or as persons who depend on the help of others</a:t>
            </a:r>
          </a:p>
          <a:p>
            <a:pPr marL="173990" marR="426084">
              <a:lnSpc>
                <a:spcPct val="108800"/>
              </a:lnSpc>
            </a:pPr>
            <a:r>
              <a:rPr lang="en-US" sz="1200" dirty="0" smtClean="0"/>
              <a:t> -</a:t>
            </a:r>
            <a:r>
              <a:rPr lang="en-US" sz="1200" b="1" dirty="0" smtClean="0">
                <a:solidFill>
                  <a:srgbClr val="002060"/>
                </a:solidFill>
              </a:rPr>
              <a:t>The </a:t>
            </a:r>
            <a:r>
              <a:rPr lang="en-US" sz="1200" b="1" dirty="0">
                <a:solidFill>
                  <a:srgbClr val="002060"/>
                </a:solidFill>
              </a:rPr>
              <a:t>second stereotype shows persons with disability </a:t>
            </a:r>
            <a:r>
              <a:rPr lang="en-US" sz="1200" b="1" dirty="0" smtClean="0">
                <a:solidFill>
                  <a:srgbClr val="002060"/>
                </a:solidFill>
              </a:rPr>
              <a:t>like brave persons </a:t>
            </a:r>
            <a:r>
              <a:rPr lang="en-US" sz="1200" b="1" dirty="0">
                <a:solidFill>
                  <a:srgbClr val="002060"/>
                </a:solidFill>
              </a:rPr>
              <a:t>who can cope with </a:t>
            </a:r>
            <a:r>
              <a:rPr lang="en-US" sz="1200" b="1" dirty="0" smtClean="0">
                <a:solidFill>
                  <a:srgbClr val="002060"/>
                </a:solidFill>
              </a:rPr>
              <a:t>their difficulties</a:t>
            </a:r>
            <a:endParaRPr lang="en-US" sz="1200" b="1" dirty="0">
              <a:solidFill>
                <a:srgbClr val="002060"/>
              </a:solidFill>
            </a:endParaRPr>
          </a:p>
          <a:p>
            <a:pPr marL="173990" marR="41910">
              <a:lnSpc>
                <a:spcPct val="108800"/>
              </a:lnSpc>
            </a:pPr>
            <a:r>
              <a:rPr lang="en-US" sz="1200" b="1" dirty="0" smtClean="0">
                <a:solidFill>
                  <a:srgbClr val="002060"/>
                </a:solidFill>
              </a:rPr>
              <a:t>-The </a:t>
            </a:r>
            <a:r>
              <a:rPr lang="en-US" sz="1200" b="1" dirty="0">
                <a:solidFill>
                  <a:srgbClr val="002060"/>
                </a:solidFill>
              </a:rPr>
              <a:t>third stereotype is marked by words like evil, sinister and punishment, and it means that persons with disability are less valuable than typical people.</a:t>
            </a:r>
          </a:p>
          <a:p>
            <a:pPr marL="173990" marR="41910">
              <a:lnSpc>
                <a:spcPct val="108800"/>
              </a:lnSpc>
            </a:pPr>
            <a:r>
              <a:rPr sz="1200" b="1" spc="-20" smtClean="0">
                <a:solidFill>
                  <a:srgbClr val="00265A"/>
                </a:solidFill>
                <a:latin typeface="Calibri"/>
                <a:cs typeface="Calibri"/>
              </a:rPr>
              <a:t> </a:t>
            </a:r>
            <a:r>
              <a:rPr lang="en-US" sz="1200" b="1" spc="-20" dirty="0" smtClean="0">
                <a:solidFill>
                  <a:srgbClr val="00265A"/>
                </a:solidFill>
                <a:latin typeface="Calibri"/>
                <a:cs typeface="Calibri"/>
              </a:rPr>
              <a:t>-</a:t>
            </a:r>
            <a:r>
              <a:rPr lang="en-US" sz="1200" b="1" dirty="0" smtClean="0">
                <a:solidFill>
                  <a:srgbClr val="002060"/>
                </a:solidFill>
              </a:rPr>
              <a:t>The </a:t>
            </a:r>
            <a:r>
              <a:rPr lang="en-US" sz="1200" b="1" dirty="0">
                <a:solidFill>
                  <a:srgbClr val="002060"/>
                </a:solidFill>
              </a:rPr>
              <a:t>forth stereotype interprets the life of people with disabilities as a life not worth living  and suggests that suicide is a way of solving his or her </a:t>
            </a:r>
            <a:r>
              <a:rPr lang="en-US" sz="1200" b="1" dirty="0" smtClean="0">
                <a:solidFill>
                  <a:srgbClr val="002060"/>
                </a:solidFill>
              </a:rPr>
              <a:t>problems</a:t>
            </a:r>
          </a:p>
          <a:p>
            <a:pPr marL="173990" marR="41910">
              <a:lnSpc>
                <a:spcPct val="108800"/>
              </a:lnSpc>
            </a:pPr>
            <a:r>
              <a:rPr lang="en-US" sz="1200" b="1" dirty="0" smtClean="0">
                <a:solidFill>
                  <a:srgbClr val="002060"/>
                </a:solidFill>
              </a:rPr>
              <a:t>-The </a:t>
            </a:r>
            <a:r>
              <a:rPr lang="en-US" sz="1200" b="1" dirty="0">
                <a:solidFill>
                  <a:srgbClr val="002060"/>
                </a:solidFill>
              </a:rPr>
              <a:t>fifth stereotype shows that disability is primarily a problem of emotional coping and self-acceptance, and with the right attitude, anyone can cope with disability.</a:t>
            </a:r>
          </a:p>
          <a:p>
            <a:pPr marL="173990" marR="147955" algn="just">
              <a:lnSpc>
                <a:spcPct val="108800"/>
              </a:lnSpc>
            </a:pPr>
            <a:r>
              <a:rPr lang="en-US" sz="1200" b="1" dirty="0" smtClean="0">
                <a:solidFill>
                  <a:srgbClr val="002060"/>
                </a:solidFill>
              </a:rPr>
              <a:t>-The </a:t>
            </a:r>
            <a:r>
              <a:rPr lang="en-US" sz="1200" b="1" dirty="0">
                <a:solidFill>
                  <a:srgbClr val="002060"/>
                </a:solidFill>
              </a:rPr>
              <a:t>sixth stereotype draws attention to people with disabilities to those who care about them and displays them as a good and merciful people because their  power and time devote and consume on a person with disabilities</a:t>
            </a:r>
            <a:r>
              <a:rPr lang="en-US" sz="1200" b="1" dirty="0" smtClean="0">
                <a:solidFill>
                  <a:srgbClr val="002060"/>
                </a:solidFill>
              </a:rPr>
              <a:t>.</a:t>
            </a:r>
            <a:r>
              <a:rPr lang="en-US" sz="1200" b="1" dirty="0">
                <a:solidFill>
                  <a:srgbClr val="002060"/>
                </a:solidFill>
              </a:rPr>
              <a:t> </a:t>
            </a:r>
            <a:endParaRPr lang="en-US" sz="1200" b="1" dirty="0" smtClean="0">
              <a:solidFill>
                <a:srgbClr val="002060"/>
              </a:solidFill>
            </a:endParaRPr>
          </a:p>
          <a:p>
            <a:pPr marL="173990" marR="147955" algn="just">
              <a:lnSpc>
                <a:spcPct val="108800"/>
              </a:lnSpc>
            </a:pPr>
            <a:r>
              <a:rPr lang="en-US" sz="1200" b="1" dirty="0" smtClean="0">
                <a:solidFill>
                  <a:srgbClr val="002060"/>
                </a:solidFill>
              </a:rPr>
              <a:t>-The </a:t>
            </a:r>
            <a:r>
              <a:rPr lang="en-US" sz="1200" b="1" dirty="0">
                <a:solidFill>
                  <a:srgbClr val="002060"/>
                </a:solidFill>
              </a:rPr>
              <a:t>seventh stereotype shows a disabled person as a person who can not live a successful life, to develop a personal role, to have the profession and free time, just because of disability.</a:t>
            </a:r>
          </a:p>
          <a:p>
            <a:pPr marL="173990" marR="147955" algn="just">
              <a:lnSpc>
                <a:spcPct val="108800"/>
              </a:lnSpc>
            </a:pPr>
            <a:endParaRPr lang="en-US" sz="1200" dirty="0" smtClean="0"/>
          </a:p>
          <a:p>
            <a:pPr marL="173990" marR="147955" algn="just">
              <a:lnSpc>
                <a:spcPct val="108800"/>
              </a:lnSpc>
            </a:pPr>
            <a:endParaRPr lang="en-US" sz="1200" dirty="0"/>
          </a:p>
        </p:txBody>
      </p:sp>
      <p:sp>
        <p:nvSpPr>
          <p:cNvPr id="17" name="object 17"/>
          <p:cNvSpPr/>
          <p:nvPr/>
        </p:nvSpPr>
        <p:spPr>
          <a:xfrm>
            <a:off x="2749169" y="457746"/>
            <a:ext cx="763920" cy="1040129"/>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2813786" y="498614"/>
            <a:ext cx="638263" cy="953439"/>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2839224" y="944117"/>
            <a:ext cx="424332" cy="366242"/>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2743961" y="944168"/>
            <a:ext cx="519188" cy="552449"/>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2815158" y="995705"/>
            <a:ext cx="392404" cy="462292"/>
          </a:xfrm>
          <a:prstGeom prst="rect">
            <a:avLst/>
          </a:prstGeom>
          <a:blipFill>
            <a:blip r:embed="rId10" cstate="print"/>
            <a:stretch>
              <a:fillRect/>
            </a:stretch>
          </a:blipFill>
        </p:spPr>
        <p:txBody>
          <a:bodyPr wrap="square" lIns="0" tIns="0" rIns="0" bIns="0" rtlCol="0"/>
          <a:lstStyle/>
          <a:p>
            <a:endParaRPr/>
          </a:p>
        </p:txBody>
      </p:sp>
      <p:sp>
        <p:nvSpPr>
          <p:cNvPr id="22" name="object 22"/>
          <p:cNvSpPr/>
          <p:nvPr/>
        </p:nvSpPr>
        <p:spPr>
          <a:xfrm>
            <a:off x="1814741" y="447415"/>
            <a:ext cx="1683486" cy="624839"/>
          </a:xfrm>
          <a:prstGeom prst="rect">
            <a:avLst/>
          </a:prstGeom>
          <a:blipFill>
            <a:blip r:embed="rId11" cstate="print"/>
            <a:stretch>
              <a:fillRect/>
            </a:stretch>
          </a:blipFill>
        </p:spPr>
        <p:txBody>
          <a:bodyPr wrap="square" lIns="0" tIns="0" rIns="0" bIns="0" rtlCol="0"/>
          <a:lstStyle/>
          <a:p>
            <a:endParaRPr/>
          </a:p>
        </p:txBody>
      </p:sp>
      <p:sp>
        <p:nvSpPr>
          <p:cNvPr id="23" name="object 23"/>
          <p:cNvSpPr/>
          <p:nvPr/>
        </p:nvSpPr>
        <p:spPr>
          <a:xfrm>
            <a:off x="2029040" y="488315"/>
            <a:ext cx="1402664" cy="505459"/>
          </a:xfrm>
          <a:prstGeom prst="rect">
            <a:avLst/>
          </a:prstGeom>
          <a:blipFill>
            <a:blip r:embed="rId12" cstate="print"/>
            <a:stretch>
              <a:fillRect/>
            </a:stretch>
          </a:blipFill>
        </p:spPr>
        <p:txBody>
          <a:bodyPr wrap="square" lIns="0" tIns="0" rIns="0" bIns="0" rtlCol="0"/>
          <a:lstStyle/>
          <a:p>
            <a:endParaRPr/>
          </a:p>
        </p:txBody>
      </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381000">
              <a:lnSpc>
                <a:spcPts val="790"/>
              </a:lnSpc>
            </a:pPr>
            <a:r>
              <a:rPr spc="10" dirty="0"/>
              <a:t>hendi</a:t>
            </a:r>
            <a:r>
              <a:rPr spc="-70" dirty="0"/>
              <a:t> </a:t>
            </a:r>
            <a:r>
              <a:rPr spc="5" dirty="0"/>
              <a:t>centar</a:t>
            </a:r>
          </a:p>
          <a:p>
            <a:pPr marL="12700">
              <a:lnSpc>
                <a:spcPts val="710"/>
              </a:lnSpc>
            </a:pPr>
            <a:r>
              <a:rPr sz="650" spc="40" dirty="0"/>
              <a:t>KOLOSEUM </a:t>
            </a:r>
            <a:r>
              <a:rPr sz="650" dirty="0"/>
              <a:t>-</a:t>
            </a:r>
            <a:r>
              <a:rPr sz="650" spc="-75" dirty="0"/>
              <a:t> </a:t>
            </a:r>
            <a:r>
              <a:rPr sz="650" spc="45" dirty="0"/>
              <a:t>BEOGRAD</a:t>
            </a:r>
            <a:endParaRPr sz="65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09825" y="6895680"/>
            <a:ext cx="343014" cy="12818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420134" y="6895680"/>
            <a:ext cx="34851" cy="376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215540" y="6795668"/>
            <a:ext cx="167728" cy="10681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913071" y="86563"/>
            <a:ext cx="361315" cy="361315"/>
          </a:xfrm>
          <a:custGeom>
            <a:avLst/>
            <a:gdLst/>
            <a:ahLst/>
            <a:cxnLst/>
            <a:rect l="l" t="t" r="r" b="b"/>
            <a:pathLst>
              <a:path w="361314" h="361315">
                <a:moveTo>
                  <a:pt x="0" y="360832"/>
                </a:moveTo>
                <a:lnTo>
                  <a:pt x="360832" y="360832"/>
                </a:lnTo>
                <a:lnTo>
                  <a:pt x="360832" y="0"/>
                </a:lnTo>
                <a:lnTo>
                  <a:pt x="0" y="0"/>
                </a:lnTo>
                <a:lnTo>
                  <a:pt x="0" y="360832"/>
                </a:lnTo>
                <a:close/>
              </a:path>
            </a:pathLst>
          </a:custGeom>
          <a:solidFill>
            <a:srgbClr val="00265A"/>
          </a:solidFill>
        </p:spPr>
        <p:txBody>
          <a:bodyPr wrap="square" lIns="0" tIns="0" rIns="0" bIns="0" rtlCol="0"/>
          <a:lstStyle/>
          <a:p>
            <a:endParaRPr/>
          </a:p>
        </p:txBody>
      </p:sp>
      <p:sp>
        <p:nvSpPr>
          <p:cNvPr id="6" name="object 6"/>
          <p:cNvSpPr/>
          <p:nvPr/>
        </p:nvSpPr>
        <p:spPr>
          <a:xfrm>
            <a:off x="3200400" y="4997450"/>
            <a:ext cx="1484045" cy="1804987"/>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304800" y="0"/>
            <a:ext cx="4784090" cy="5909182"/>
          </a:xfrm>
          <a:prstGeom prst="rect">
            <a:avLst/>
          </a:prstGeom>
        </p:spPr>
        <p:txBody>
          <a:bodyPr vert="horz" wrap="square" lIns="0" tIns="0" rIns="0" bIns="0" rtlCol="0">
            <a:spAutoFit/>
          </a:bodyPr>
          <a:lstStyle/>
          <a:p>
            <a:pPr marR="5080" algn="r">
              <a:lnSpc>
                <a:spcPct val="100000"/>
              </a:lnSpc>
            </a:pPr>
            <a:r>
              <a:rPr sz="1900" spc="5" dirty="0">
                <a:solidFill>
                  <a:srgbClr val="FFFFFF"/>
                </a:solidFill>
                <a:latin typeface="Impact"/>
                <a:cs typeface="Impact"/>
              </a:rPr>
              <a:t>9</a:t>
            </a:r>
            <a:endParaRPr sz="1900">
              <a:latin typeface="Impact"/>
              <a:cs typeface="Impact"/>
            </a:endParaRPr>
          </a:p>
          <a:p>
            <a:pPr marL="18415">
              <a:lnSpc>
                <a:spcPct val="100000"/>
              </a:lnSpc>
            </a:pPr>
            <a:r>
              <a:rPr lang="en-US" sz="1400" b="1" dirty="0" smtClean="0">
                <a:solidFill>
                  <a:srgbClr val="00265A"/>
                </a:solidFill>
                <a:latin typeface="Calibri"/>
                <a:cs typeface="Calibri"/>
              </a:rPr>
              <a:t>Actors with disability</a:t>
            </a:r>
            <a:endParaRPr sz="1400">
              <a:latin typeface="Calibri"/>
              <a:cs typeface="Calibri"/>
            </a:endParaRPr>
          </a:p>
          <a:p>
            <a:pPr marL="151130" marR="514984">
              <a:lnSpc>
                <a:spcPct val="101699"/>
              </a:lnSpc>
            </a:pPr>
            <a:endParaRPr lang="en-US" sz="1200" dirty="0">
              <a:latin typeface="Times New Roman"/>
              <a:cs typeface="Times New Roman"/>
            </a:endParaRPr>
          </a:p>
          <a:p>
            <a:pPr marL="151130" marR="514984">
              <a:lnSpc>
                <a:spcPct val="101699"/>
              </a:lnSpc>
            </a:pPr>
            <a:r>
              <a:rPr lang="en-US" sz="1200" b="1" dirty="0" smtClean="0">
                <a:solidFill>
                  <a:srgbClr val="002060"/>
                </a:solidFill>
              </a:rPr>
              <a:t>-directing </a:t>
            </a:r>
            <a:r>
              <a:rPr lang="en-US" sz="1200" b="1" dirty="0">
                <a:solidFill>
                  <a:srgbClr val="002060"/>
                </a:solidFill>
              </a:rPr>
              <a:t>the movie industry to show the diversity and includes actors with disabilities in the stories that appear on the big and small </a:t>
            </a:r>
            <a:r>
              <a:rPr lang="en-US" sz="1200" b="1" dirty="0" smtClean="0">
                <a:solidFill>
                  <a:srgbClr val="002060"/>
                </a:solidFill>
              </a:rPr>
              <a:t>screens</a:t>
            </a:r>
          </a:p>
          <a:p>
            <a:pPr marL="151130" marR="514984">
              <a:lnSpc>
                <a:spcPct val="101699"/>
              </a:lnSpc>
            </a:pPr>
            <a:r>
              <a:rPr lang="en-US" sz="1200" b="1" dirty="0" smtClean="0">
                <a:solidFill>
                  <a:srgbClr val="002060"/>
                </a:solidFill>
              </a:rPr>
              <a:t>-there </a:t>
            </a:r>
            <a:r>
              <a:rPr lang="en-US" sz="1200" b="1" dirty="0">
                <a:solidFill>
                  <a:srgbClr val="002060"/>
                </a:solidFill>
              </a:rPr>
              <a:t>is a fear of advertisers and networks that person with disability will require more finances and </a:t>
            </a:r>
            <a:r>
              <a:rPr lang="en-US" sz="1200" b="1" dirty="0" smtClean="0">
                <a:solidFill>
                  <a:srgbClr val="002060"/>
                </a:solidFill>
              </a:rPr>
              <a:t>time</a:t>
            </a:r>
          </a:p>
          <a:p>
            <a:pPr marL="151130" marR="514984">
              <a:lnSpc>
                <a:spcPct val="101699"/>
              </a:lnSpc>
            </a:pPr>
            <a:r>
              <a:rPr lang="en-US" sz="1200" b="1" dirty="0" smtClean="0">
                <a:solidFill>
                  <a:srgbClr val="002060"/>
                </a:solidFill>
              </a:rPr>
              <a:t>-associations </a:t>
            </a:r>
            <a:r>
              <a:rPr lang="en-US" sz="1200" b="1" dirty="0">
                <a:solidFill>
                  <a:srgbClr val="002060"/>
                </a:solidFill>
              </a:rPr>
              <a:t>of persons with disabilities - They believe that people with disabilities can act out that role even better and that is not about ideology, but they should be given the opportunity to demonstrate their everyday reality</a:t>
            </a:r>
          </a:p>
          <a:p>
            <a:pPr marL="151130" marR="514984">
              <a:lnSpc>
                <a:spcPct val="101699"/>
              </a:lnSpc>
            </a:pPr>
            <a:endParaRPr lang="en-US" sz="1200" dirty="0"/>
          </a:p>
          <a:p>
            <a:r>
              <a:rPr lang="en-US" sz="1200" b="1" dirty="0">
                <a:solidFill>
                  <a:srgbClr val="002060"/>
                </a:solidFill>
              </a:rPr>
              <a:t>At the end we will remember two people with disabilities who won an Oscar for acting.</a:t>
            </a:r>
          </a:p>
          <a:p>
            <a:pPr>
              <a:lnSpc>
                <a:spcPct val="100000"/>
              </a:lnSpc>
            </a:pPr>
            <a:endParaRPr sz="1050">
              <a:latin typeface="Times New Roman"/>
              <a:cs typeface="Times New Roman"/>
            </a:endParaRPr>
          </a:p>
          <a:p>
            <a:pPr>
              <a:spcBef>
                <a:spcPts val="25"/>
              </a:spcBef>
            </a:pPr>
            <a:r>
              <a:rPr lang="en-US" sz="1200" b="1" dirty="0">
                <a:solidFill>
                  <a:srgbClr val="002060"/>
                </a:solidFill>
              </a:rPr>
              <a:t>Harold Russell - he won the Oscar for Best Supporting Actor war veteran who lost both arms in the film William Wheeler 'The Best Years of Our Lives'' from 1947. Harold Russell will go down in history as the Oscar-winning actor who has only won two Oscars for the same role. Actually, Academy thought that Russell has no chance to win an Oscar and it quickly established an award for special contribution to the war veterans which was given to Russell. In addition, Harold is just one of the two amateur actors who won Oscars</a:t>
            </a:r>
            <a:r>
              <a:rPr lang="en-US" sz="1200" b="1" dirty="0" smtClean="0">
                <a:solidFill>
                  <a:srgbClr val="002060"/>
                </a:solidFill>
              </a:rPr>
              <a:t>.</a:t>
            </a:r>
            <a:r>
              <a:rPr lang="en-US" sz="1200" dirty="0"/>
              <a:t> </a:t>
            </a:r>
            <a:endParaRPr lang="en-US" sz="1200" dirty="0" smtClean="0"/>
          </a:p>
          <a:p>
            <a:pPr>
              <a:spcBef>
                <a:spcPts val="25"/>
              </a:spcBef>
            </a:pPr>
            <a:endParaRPr lang="en-US" sz="1200" dirty="0"/>
          </a:p>
          <a:p>
            <a:pPr>
              <a:spcBef>
                <a:spcPts val="25"/>
              </a:spcBef>
            </a:pPr>
            <a:r>
              <a:rPr lang="en-US" sz="1200" b="1" dirty="0" smtClean="0">
                <a:solidFill>
                  <a:srgbClr val="002060"/>
                </a:solidFill>
              </a:rPr>
              <a:t>The </a:t>
            </a:r>
            <a:r>
              <a:rPr lang="en-US" sz="1200" b="1" dirty="0">
                <a:solidFill>
                  <a:srgbClr val="002060"/>
                </a:solidFill>
              </a:rPr>
              <a:t>other one is Cambodian </a:t>
            </a:r>
            <a:r>
              <a:rPr lang="en-US" sz="1200" b="1" dirty="0" err="1">
                <a:solidFill>
                  <a:srgbClr val="002060"/>
                </a:solidFill>
              </a:rPr>
              <a:t>Haing</a:t>
            </a:r>
            <a:r>
              <a:rPr lang="en-US" sz="1200" b="1" dirty="0">
                <a:solidFill>
                  <a:srgbClr val="002060"/>
                </a:solidFill>
              </a:rPr>
              <a:t> S. </a:t>
            </a:r>
            <a:r>
              <a:rPr lang="en-US" sz="1200" b="1" dirty="0" err="1">
                <a:solidFill>
                  <a:srgbClr val="002060"/>
                </a:solidFill>
              </a:rPr>
              <a:t>Ngor</a:t>
            </a:r>
            <a:r>
              <a:rPr lang="en-US" sz="1200" b="1" dirty="0">
                <a:solidFill>
                  <a:srgbClr val="002060"/>
                </a:solidFill>
              </a:rPr>
              <a:t> for ‘’The killing fields’’ from 1985.</a:t>
            </a:r>
          </a:p>
          <a:p>
            <a:pPr>
              <a:spcBef>
                <a:spcPts val="25"/>
              </a:spcBef>
            </a:pPr>
            <a:endParaRPr lang="en-US" sz="1200" b="1" dirty="0" smtClean="0">
              <a:solidFill>
                <a:srgbClr val="002060"/>
              </a:solidFill>
            </a:endParaRPr>
          </a:p>
          <a:p>
            <a:pPr>
              <a:spcBef>
                <a:spcPts val="25"/>
              </a:spcBef>
            </a:pPr>
            <a:endParaRPr lang="en-US" sz="1200" b="1" dirty="0">
              <a:solidFill>
                <a:srgbClr val="002060"/>
              </a:solidFill>
            </a:endParaRPr>
          </a:p>
          <a:p>
            <a:pPr>
              <a:lnSpc>
                <a:spcPct val="100000"/>
              </a:lnSpc>
              <a:spcBef>
                <a:spcPts val="25"/>
              </a:spcBef>
            </a:pPr>
            <a:endParaRPr sz="1250">
              <a:latin typeface="Times New Roman"/>
              <a:cs typeface="Times New Roman"/>
            </a:endParaRPr>
          </a:p>
          <a:p>
            <a:pPr>
              <a:lnSpc>
                <a:spcPct val="100000"/>
              </a:lnSpc>
              <a:spcBef>
                <a:spcPts val="50"/>
              </a:spcBef>
            </a:pPr>
            <a:endParaRPr sz="1250">
              <a:latin typeface="Times New Roman"/>
              <a:cs typeface="Times New Roman"/>
            </a:endParaRPr>
          </a:p>
        </p:txBody>
      </p:sp>
      <p:sp>
        <p:nvSpPr>
          <p:cNvPr id="11" name="object 11"/>
          <p:cNvSpPr txBox="1"/>
          <p:nvPr/>
        </p:nvSpPr>
        <p:spPr>
          <a:xfrm>
            <a:off x="3839374" y="6917163"/>
            <a:ext cx="930275" cy="177800"/>
          </a:xfrm>
          <a:prstGeom prst="rect">
            <a:avLst/>
          </a:prstGeom>
        </p:spPr>
        <p:txBody>
          <a:bodyPr vert="horz" wrap="square" lIns="0" tIns="0" rIns="0" bIns="0" rtlCol="0">
            <a:spAutoFit/>
          </a:bodyPr>
          <a:lstStyle/>
          <a:p>
            <a:pPr marL="12700">
              <a:lnSpc>
                <a:spcPts val="1325"/>
              </a:lnSpc>
            </a:pPr>
            <a:r>
              <a:rPr sz="1200" b="1" dirty="0">
                <a:solidFill>
                  <a:srgbClr val="00265A"/>
                </a:solidFill>
                <a:latin typeface="Calibri"/>
                <a:cs typeface="Calibri"/>
              </a:rPr>
              <a:t>Marlee</a:t>
            </a:r>
            <a:r>
              <a:rPr sz="1200" b="1" spc="-80" dirty="0">
                <a:solidFill>
                  <a:srgbClr val="00265A"/>
                </a:solidFill>
                <a:latin typeface="Calibri"/>
                <a:cs typeface="Calibri"/>
              </a:rPr>
              <a:t> </a:t>
            </a:r>
            <a:r>
              <a:rPr sz="1200" b="1" spc="-5" dirty="0">
                <a:solidFill>
                  <a:srgbClr val="00265A"/>
                </a:solidFill>
                <a:latin typeface="Calibri"/>
                <a:cs typeface="Calibri"/>
              </a:rPr>
              <a:t>Matlin</a:t>
            </a:r>
            <a:endParaRPr sz="1200">
              <a:latin typeface="Calibri"/>
              <a:cs typeface="Calibri"/>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381000">
              <a:lnSpc>
                <a:spcPts val="790"/>
              </a:lnSpc>
            </a:pPr>
            <a:r>
              <a:rPr spc="10" dirty="0"/>
              <a:t>hendi</a:t>
            </a:r>
            <a:r>
              <a:rPr spc="-70" dirty="0"/>
              <a:t> </a:t>
            </a:r>
            <a:r>
              <a:rPr spc="5" dirty="0"/>
              <a:t>centar</a:t>
            </a:r>
          </a:p>
          <a:p>
            <a:pPr marL="12700">
              <a:lnSpc>
                <a:spcPts val="710"/>
              </a:lnSpc>
            </a:pPr>
            <a:r>
              <a:rPr sz="650" spc="40" dirty="0"/>
              <a:t>KOLOSEUM </a:t>
            </a:r>
            <a:r>
              <a:rPr sz="650" dirty="0"/>
              <a:t>-</a:t>
            </a:r>
            <a:r>
              <a:rPr sz="650" spc="-75" dirty="0"/>
              <a:t> </a:t>
            </a:r>
            <a:r>
              <a:rPr sz="650" spc="45" dirty="0"/>
              <a:t>BEOGRAD</a:t>
            </a:r>
            <a:endParaRPr sz="65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265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TotalTime>
  <Words>1103</Words>
  <Application>Microsoft Office PowerPoint</Application>
  <PresentationFormat>Custom</PresentationFormat>
  <Paragraphs>135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Film</vt:lpstr>
      <vt:lpstr>Slide 3</vt:lpstr>
      <vt:lpstr>History</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brosura (septembar 2014) sing...</dc:title>
  <dc:creator>Zvonko</dc:creator>
  <cp:lastModifiedBy>Bosi</cp:lastModifiedBy>
  <cp:revision>9</cp:revision>
  <dcterms:created xsi:type="dcterms:W3CDTF">2017-06-27T08:19:37Z</dcterms:created>
  <dcterms:modified xsi:type="dcterms:W3CDTF">2017-06-27T09:34:53Z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2014-09-15T00:00:00Z</vt:filetime>
  </property>
  <property fmtid="{D5CDD505-2E9C-101B-9397-08002B2CF9AE}" pid="3" name="Creator">
    <vt:lpwstr>PScript5.dll Version 5.2.2</vt:lpwstr>
  </property>
  <property fmtid="{D5CDD505-2E9C-101B-9397-08002B2CF9AE}" pid="4" name="LastSaved">
    <vt:filetime>2017-06-27T00:00:00Z</vt:filetime>
  </property>
</Properties>
</file>